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698" r:id="rId3"/>
  </p:sldMasterIdLst>
  <p:notesMasterIdLst>
    <p:notesMasterId r:id="rId14"/>
  </p:notesMasterIdLst>
  <p:handoutMasterIdLst>
    <p:handoutMasterId r:id="rId15"/>
  </p:handoutMasterIdLst>
  <p:sldIdLst>
    <p:sldId id="256" r:id="rId4"/>
    <p:sldId id="257" r:id="rId5"/>
    <p:sldId id="263" r:id="rId6"/>
    <p:sldId id="260" r:id="rId7"/>
    <p:sldId id="264" r:id="rId8"/>
    <p:sldId id="258" r:id="rId9"/>
    <p:sldId id="262" r:id="rId10"/>
    <p:sldId id="261" r:id="rId11"/>
    <p:sldId id="343" r:id="rId12"/>
    <p:sldId id="340" r:id="rId13"/>
  </p:sldIdLst>
  <p:sldSz cx="9144000" cy="6858000" type="screen4x3"/>
  <p:notesSz cx="7102475" cy="102330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5839" autoAdjust="0"/>
  </p:normalViewPr>
  <p:slideViewPr>
    <p:cSldViewPr>
      <p:cViewPr varScale="1">
        <p:scale>
          <a:sx n="91" d="100"/>
          <a:sy n="91" d="100"/>
        </p:scale>
        <p:origin x="1530" y="33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E7FE8D-878F-6795-8A46-EF7F6580C89F}"/>
              </a:ext>
            </a:extLst>
          </p:cNvPr>
          <p:cNvSpPr>
            <a:spLocks noGrp="1"/>
          </p:cNvSpPr>
          <p:nvPr>
            <p:ph type="hdr" sz="quarter"/>
          </p:nvPr>
        </p:nvSpPr>
        <p:spPr>
          <a:xfrm>
            <a:off x="1" y="2"/>
            <a:ext cx="3078048" cy="510974"/>
          </a:xfrm>
          <a:prstGeom prst="rect">
            <a:avLst/>
          </a:prstGeom>
        </p:spPr>
        <p:txBody>
          <a:bodyPr vert="horz" lIns="99044" tIns="49523" rIns="99044" bIns="49523" rtlCol="0"/>
          <a:lstStyle>
            <a:lvl1pPr algn="l">
              <a:defRPr sz="1400" smtClean="0">
                <a:latin typeface="Arial" charset="0"/>
              </a:defRPr>
            </a:lvl1pPr>
          </a:lstStyle>
          <a:p>
            <a:pPr>
              <a:defRPr/>
            </a:pPr>
            <a:endParaRPr lang="en-US" sz="1000"/>
          </a:p>
        </p:txBody>
      </p:sp>
      <p:sp>
        <p:nvSpPr>
          <p:cNvPr id="3" name="Date Placeholder 2">
            <a:extLst>
              <a:ext uri="{FF2B5EF4-FFF2-40B4-BE49-F238E27FC236}">
                <a16:creationId xmlns:a16="http://schemas.microsoft.com/office/drawing/2014/main" id="{354A9435-4F2D-F1CE-43EF-06A42334AD5E}"/>
              </a:ext>
            </a:extLst>
          </p:cNvPr>
          <p:cNvSpPr>
            <a:spLocks noGrp="1"/>
          </p:cNvSpPr>
          <p:nvPr>
            <p:ph type="dt" sz="quarter" idx="1"/>
          </p:nvPr>
        </p:nvSpPr>
        <p:spPr>
          <a:xfrm>
            <a:off x="4022887" y="2"/>
            <a:ext cx="3078048" cy="510974"/>
          </a:xfrm>
          <a:prstGeom prst="rect">
            <a:avLst/>
          </a:prstGeom>
        </p:spPr>
        <p:txBody>
          <a:bodyPr vert="horz" lIns="99044" tIns="49523" rIns="99044" bIns="49523" rtlCol="0"/>
          <a:lstStyle>
            <a:lvl1pPr algn="r">
              <a:defRPr sz="1400" smtClean="0">
                <a:latin typeface="Arial" charset="0"/>
              </a:defRPr>
            </a:lvl1pPr>
          </a:lstStyle>
          <a:p>
            <a:pPr>
              <a:defRPr/>
            </a:pPr>
            <a:r>
              <a:rPr lang="en-US" sz="1000"/>
              <a:t>3/16/2025 am</a:t>
            </a:r>
          </a:p>
        </p:txBody>
      </p:sp>
      <p:sp>
        <p:nvSpPr>
          <p:cNvPr id="4" name="Footer Placeholder 3">
            <a:extLst>
              <a:ext uri="{FF2B5EF4-FFF2-40B4-BE49-F238E27FC236}">
                <a16:creationId xmlns:a16="http://schemas.microsoft.com/office/drawing/2014/main" id="{93A0A38B-B51C-AFA2-35F2-BED87DEBC19D}"/>
              </a:ext>
            </a:extLst>
          </p:cNvPr>
          <p:cNvSpPr>
            <a:spLocks noGrp="1"/>
          </p:cNvSpPr>
          <p:nvPr>
            <p:ph type="ftr" sz="quarter" idx="2"/>
          </p:nvPr>
        </p:nvSpPr>
        <p:spPr>
          <a:xfrm>
            <a:off x="1" y="9720361"/>
            <a:ext cx="3078048" cy="510974"/>
          </a:xfrm>
          <a:prstGeom prst="rect">
            <a:avLst/>
          </a:prstGeom>
        </p:spPr>
        <p:txBody>
          <a:bodyPr vert="horz" lIns="99044" tIns="49523" rIns="99044" bIns="49523" rtlCol="0" anchor="b"/>
          <a:lstStyle>
            <a:lvl1pPr algn="l">
              <a:defRPr sz="1400" smtClean="0">
                <a:latin typeface="Arial" charset="0"/>
              </a:defRPr>
            </a:lvl1pPr>
          </a:lstStyle>
          <a:p>
            <a:pPr>
              <a:defRPr/>
            </a:pPr>
            <a:r>
              <a:rPr lang="en-US" sz="1000"/>
              <a:t>Richard Lidh</a:t>
            </a:r>
          </a:p>
        </p:txBody>
      </p:sp>
      <p:sp>
        <p:nvSpPr>
          <p:cNvPr id="5" name="Slide Number Placeholder 4">
            <a:extLst>
              <a:ext uri="{FF2B5EF4-FFF2-40B4-BE49-F238E27FC236}">
                <a16:creationId xmlns:a16="http://schemas.microsoft.com/office/drawing/2014/main" id="{F5346CE6-BFAE-5932-740B-3B50377EAAFB}"/>
              </a:ext>
            </a:extLst>
          </p:cNvPr>
          <p:cNvSpPr>
            <a:spLocks noGrp="1"/>
          </p:cNvSpPr>
          <p:nvPr>
            <p:ph type="sldNum" sz="quarter" idx="3"/>
          </p:nvPr>
        </p:nvSpPr>
        <p:spPr>
          <a:xfrm>
            <a:off x="4022887" y="9720361"/>
            <a:ext cx="3078048" cy="510974"/>
          </a:xfrm>
          <a:prstGeom prst="rect">
            <a:avLst/>
          </a:prstGeom>
        </p:spPr>
        <p:txBody>
          <a:bodyPr vert="horz" wrap="square" lIns="99044" tIns="49523" rIns="99044" bIns="49523" numCol="1" anchor="b" anchorCtr="0" compatLnSpc="1">
            <a:prstTxWarp prst="textNoShape">
              <a:avLst/>
            </a:prstTxWarp>
          </a:bodyPr>
          <a:lstStyle>
            <a:lvl1pPr algn="r">
              <a:defRPr sz="1400"/>
            </a:lvl1pPr>
          </a:lstStyle>
          <a:p>
            <a:fld id="{4D2D6EDB-E9BE-4867-9AA2-C814855E195E}" type="slidenum">
              <a:rPr lang="en-US" altLang="en-US" sz="1000"/>
              <a:pPr/>
              <a:t>‹#›</a:t>
            </a:fld>
            <a:endParaRPr lang="en-US" altLang="en-US" sz="10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3323F-D1EB-093D-8276-8DDE2F15F50F}"/>
              </a:ext>
            </a:extLst>
          </p:cNvPr>
          <p:cNvSpPr>
            <a:spLocks noGrp="1"/>
          </p:cNvSpPr>
          <p:nvPr>
            <p:ph type="hdr" sz="quarter"/>
          </p:nvPr>
        </p:nvSpPr>
        <p:spPr>
          <a:xfrm>
            <a:off x="1" y="2"/>
            <a:ext cx="3078048" cy="510974"/>
          </a:xfrm>
          <a:prstGeom prst="rect">
            <a:avLst/>
          </a:prstGeom>
        </p:spPr>
        <p:txBody>
          <a:bodyPr vert="horz" lIns="93694" tIns="46847" rIns="93694" bIns="46847" rtlCol="0"/>
          <a:lstStyle>
            <a:lvl1pPr algn="l">
              <a:defRPr sz="1300" smtClean="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6BA8382A-B443-4DDC-35DF-3AB4A3D6A6B3}"/>
              </a:ext>
            </a:extLst>
          </p:cNvPr>
          <p:cNvSpPr>
            <a:spLocks noGrp="1"/>
          </p:cNvSpPr>
          <p:nvPr>
            <p:ph type="dt" idx="1"/>
          </p:nvPr>
        </p:nvSpPr>
        <p:spPr>
          <a:xfrm>
            <a:off x="4022887" y="2"/>
            <a:ext cx="3078048" cy="510974"/>
          </a:xfrm>
          <a:prstGeom prst="rect">
            <a:avLst/>
          </a:prstGeom>
        </p:spPr>
        <p:txBody>
          <a:bodyPr vert="horz" lIns="93694" tIns="46847" rIns="93694" bIns="46847" rtlCol="0"/>
          <a:lstStyle>
            <a:lvl1pPr algn="r">
              <a:defRPr sz="1300" smtClean="0">
                <a:latin typeface="Arial" charset="0"/>
              </a:defRPr>
            </a:lvl1pPr>
          </a:lstStyle>
          <a:p>
            <a:pPr>
              <a:defRPr/>
            </a:pPr>
            <a:r>
              <a:rPr lang="en-US"/>
              <a:t>3/16/2025 am</a:t>
            </a:r>
          </a:p>
        </p:txBody>
      </p:sp>
      <p:sp>
        <p:nvSpPr>
          <p:cNvPr id="4" name="Slide Image Placeholder 3">
            <a:extLst>
              <a:ext uri="{FF2B5EF4-FFF2-40B4-BE49-F238E27FC236}">
                <a16:creationId xmlns:a16="http://schemas.microsoft.com/office/drawing/2014/main" id="{13BC962A-16DC-BF34-FAD4-BC7FE81EE927}"/>
              </a:ext>
            </a:extLst>
          </p:cNvPr>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3694" tIns="46847" rIns="93694" bIns="46847" rtlCol="0" anchor="ctr"/>
          <a:lstStyle/>
          <a:p>
            <a:pPr lvl="0"/>
            <a:endParaRPr lang="en-US" noProof="0"/>
          </a:p>
        </p:txBody>
      </p:sp>
      <p:sp>
        <p:nvSpPr>
          <p:cNvPr id="5" name="Notes Placeholder 4">
            <a:extLst>
              <a:ext uri="{FF2B5EF4-FFF2-40B4-BE49-F238E27FC236}">
                <a16:creationId xmlns:a16="http://schemas.microsoft.com/office/drawing/2014/main" id="{EA6FE211-2555-5086-B6D1-FF3B30BFD7BF}"/>
              </a:ext>
            </a:extLst>
          </p:cNvPr>
          <p:cNvSpPr>
            <a:spLocks noGrp="1"/>
          </p:cNvSpPr>
          <p:nvPr>
            <p:ph type="body" sz="quarter" idx="3"/>
          </p:nvPr>
        </p:nvSpPr>
        <p:spPr>
          <a:xfrm>
            <a:off x="710557" y="4861026"/>
            <a:ext cx="5681363" cy="4603846"/>
          </a:xfrm>
          <a:prstGeom prst="rect">
            <a:avLst/>
          </a:prstGeom>
        </p:spPr>
        <p:txBody>
          <a:bodyPr vert="horz" lIns="93694" tIns="46847" rIns="93694" bIns="4684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C956562-D16B-F8FE-9257-098A6193319F}"/>
              </a:ext>
            </a:extLst>
          </p:cNvPr>
          <p:cNvSpPr>
            <a:spLocks noGrp="1"/>
          </p:cNvSpPr>
          <p:nvPr>
            <p:ph type="ftr" sz="quarter" idx="4"/>
          </p:nvPr>
        </p:nvSpPr>
        <p:spPr>
          <a:xfrm>
            <a:off x="1" y="9720361"/>
            <a:ext cx="3078048" cy="510974"/>
          </a:xfrm>
          <a:prstGeom prst="rect">
            <a:avLst/>
          </a:prstGeom>
        </p:spPr>
        <p:txBody>
          <a:bodyPr vert="horz" lIns="93694" tIns="46847" rIns="93694" bIns="46847" rtlCol="0" anchor="b"/>
          <a:lstStyle>
            <a:lvl1pPr algn="l">
              <a:defRPr sz="1300" smtClean="0">
                <a:latin typeface="Arial" charset="0"/>
              </a:defRPr>
            </a:lvl1pPr>
          </a:lstStyle>
          <a:p>
            <a:pPr>
              <a:defRPr/>
            </a:pPr>
            <a:r>
              <a:rPr lang="en-US"/>
              <a:t>Richard Lidh</a:t>
            </a:r>
          </a:p>
        </p:txBody>
      </p:sp>
      <p:sp>
        <p:nvSpPr>
          <p:cNvPr id="7" name="Slide Number Placeholder 6">
            <a:extLst>
              <a:ext uri="{FF2B5EF4-FFF2-40B4-BE49-F238E27FC236}">
                <a16:creationId xmlns:a16="http://schemas.microsoft.com/office/drawing/2014/main" id="{0E5658CB-4DE5-39D9-D192-DD1EB0C51EE2}"/>
              </a:ext>
            </a:extLst>
          </p:cNvPr>
          <p:cNvSpPr>
            <a:spLocks noGrp="1"/>
          </p:cNvSpPr>
          <p:nvPr>
            <p:ph type="sldNum" sz="quarter" idx="5"/>
          </p:nvPr>
        </p:nvSpPr>
        <p:spPr>
          <a:xfrm>
            <a:off x="4022887" y="9720361"/>
            <a:ext cx="3078048" cy="510974"/>
          </a:xfrm>
          <a:prstGeom prst="rect">
            <a:avLst/>
          </a:prstGeom>
        </p:spPr>
        <p:txBody>
          <a:bodyPr vert="horz" wrap="square" lIns="93694" tIns="46847" rIns="93694" bIns="46847" numCol="1" anchor="b" anchorCtr="0" compatLnSpc="1">
            <a:prstTxWarp prst="textNoShape">
              <a:avLst/>
            </a:prstTxWarp>
          </a:bodyPr>
          <a:lstStyle>
            <a:lvl1pPr algn="r">
              <a:defRPr sz="1300"/>
            </a:lvl1pPr>
          </a:lstStyle>
          <a:p>
            <a:fld id="{F7ADB114-22C0-47B3-B4AD-BEEBDD3037A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AD65F1D-C8B9-3B34-6C8F-55F216830C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2E5C007-EA3C-3905-8028-EBD2B73EE6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a:t>From: Micky Galloway, “The Mistakes Of Naaman,” July 13, 2008 pm</a:t>
            </a:r>
          </a:p>
          <a:p>
            <a:pPr>
              <a:spcBef>
                <a:spcPct val="0"/>
              </a:spcBef>
            </a:pPr>
            <a:endParaRPr lang="en-US" altLang="en-US" b="0" dirty="0"/>
          </a:p>
          <a:p>
            <a:pPr>
              <a:spcBef>
                <a:spcPct val="0"/>
              </a:spcBef>
            </a:pPr>
            <a:r>
              <a:rPr lang="en-US" altLang="en-US" b="1" dirty="0"/>
              <a:t>II Kings 5:1-14</a:t>
            </a:r>
            <a:r>
              <a:rPr lang="en-US" altLang="en-US" dirty="0"/>
              <a:t> – “1 Naaman, commander of the army of the king of Syria, was a great man with his master and in high favor, because by him the Lord had given victory to Syria. He was a mighty man of valor, but he was a leper. 2 Now the Syrians on one of their raids had carried off a little girl from the land of Israel, and she worked in the service of Naaman's wife. 3 She said to her mistress, ‘Would that my lord were with the prophet who is in Samaria! He would cure him of his leprosy.’ 4 So Naaman went in and told his lord, ‘Thus and so spoke the girl from the land of Israel.’ 5 And the king of Syria said, ‘Go now, and I will send a letter to the king of Israel.’ So he went, taking with him ten talents of silver, six thousand shekels of gold, and ten changes of clothes. 6 And he brought the letter to the king of Israel, which read, ‘When this letter reaches you, know that I have sent to you Naaman my servant, that you may cure him of his leprosy.’ 7 And when the king of Israel read the letter, he tore his clothes and said, ‘Am I God, to kill and to make alive, that this man sends word to me to cure a man of his leprosy? Only consider, and see how he is seeking a quarrel with me.’ 8 But when Elisha the man of God heard that the king of Israel had torn his clothes, he sent to the king, saying, ‘Why have you torn your clothes? Let him come now to me, that he may know that there is a prophet in Israel.’ 9 So Naaman came with his horses and chariots and stood at the door of Elisha's house. 10 And Elisha sent a messenger to him, saying, ‘Go and wash in the Jordan seven times, and your flesh shall be restored, and you shall be clean.’ 11 But Naaman was angry and went away, saying, ‘Behold, I thought that he would surely come out to me and stand and call upon the name of the Lord his God, and wave his hand over the place and cure the leper. 12 Are not Abana and Pharpar, the rivers of Damascus, better than all the waters of Israel? Could I not wash in them and be clean?’ So he turned and went away in a rage. 13 But his servants came near and said to him, ‘My father, it is a great word the prophet has spoken to you; will you not do it? Has he actually said to you, “Wash, and be clean”?’ 14 So he went down and dipped himself seven times in the Jordan, according to the word of the man of God, and his flesh was restored like the flesh of a little child, and he was clean.”</a:t>
            </a:r>
          </a:p>
        </p:txBody>
      </p:sp>
      <p:sp>
        <p:nvSpPr>
          <p:cNvPr id="11268" name="Slide Number Placeholder 3">
            <a:extLst>
              <a:ext uri="{FF2B5EF4-FFF2-40B4-BE49-F238E27FC236}">
                <a16:creationId xmlns:a16="http://schemas.microsoft.com/office/drawing/2014/main" id="{0B35E5C1-1A37-2D2E-93B5-8F47FDC658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1265" indent="-292794" eaLnBrk="0" hangingPunct="0">
              <a:defRPr>
                <a:solidFill>
                  <a:schemeClr val="tx1"/>
                </a:solidFill>
                <a:latin typeface="Arial" panose="020B0604020202020204" pitchFamily="34" charset="0"/>
              </a:defRPr>
            </a:lvl2pPr>
            <a:lvl3pPr marL="1171177" indent="-234235" eaLnBrk="0" hangingPunct="0">
              <a:defRPr>
                <a:solidFill>
                  <a:schemeClr val="tx1"/>
                </a:solidFill>
                <a:latin typeface="Arial" panose="020B0604020202020204" pitchFamily="34" charset="0"/>
              </a:defRPr>
            </a:lvl3pPr>
            <a:lvl4pPr marL="1639647" indent="-234235" eaLnBrk="0" hangingPunct="0">
              <a:defRPr>
                <a:solidFill>
                  <a:schemeClr val="tx1"/>
                </a:solidFill>
                <a:latin typeface="Arial" panose="020B0604020202020204" pitchFamily="34" charset="0"/>
              </a:defRPr>
            </a:lvl4pPr>
            <a:lvl5pPr marL="2108118" indent="-234235" eaLnBrk="0" hangingPunct="0">
              <a:defRPr>
                <a:solidFill>
                  <a:schemeClr val="tx1"/>
                </a:solidFill>
                <a:latin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47110F-A53F-439F-8113-65C82A601CD9}" type="slidenum">
              <a:rPr lang="en-US" altLang="en-US"/>
              <a:pPr eaLnBrk="1" hangingPunct="1"/>
              <a:t>1</a:t>
            </a:fld>
            <a:endParaRPr lang="en-US" altLang="en-US"/>
          </a:p>
        </p:txBody>
      </p:sp>
      <p:sp>
        <p:nvSpPr>
          <p:cNvPr id="11269" name="Date Placeholder 4">
            <a:extLst>
              <a:ext uri="{FF2B5EF4-FFF2-40B4-BE49-F238E27FC236}">
                <a16:creationId xmlns:a16="http://schemas.microsoft.com/office/drawing/2014/main" id="{0C27CC01-9397-7A95-D62C-7EB000C0540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61265" indent="-292794" eaLnBrk="0" hangingPunct="0">
              <a:defRPr>
                <a:solidFill>
                  <a:schemeClr val="tx1"/>
                </a:solidFill>
                <a:latin typeface="Arial" panose="020B0604020202020204" pitchFamily="34" charset="0"/>
              </a:defRPr>
            </a:lvl2pPr>
            <a:lvl3pPr marL="1171177" indent="-234235" eaLnBrk="0" hangingPunct="0">
              <a:defRPr>
                <a:solidFill>
                  <a:schemeClr val="tx1"/>
                </a:solidFill>
                <a:latin typeface="Arial" panose="020B0604020202020204" pitchFamily="34" charset="0"/>
              </a:defRPr>
            </a:lvl3pPr>
            <a:lvl4pPr marL="1639647" indent="-234235" eaLnBrk="0" hangingPunct="0">
              <a:defRPr>
                <a:solidFill>
                  <a:schemeClr val="tx1"/>
                </a:solidFill>
                <a:latin typeface="Arial" panose="020B0604020202020204" pitchFamily="34" charset="0"/>
              </a:defRPr>
            </a:lvl4pPr>
            <a:lvl5pPr marL="2108118" indent="-234235" eaLnBrk="0" hangingPunct="0">
              <a:defRPr>
                <a:solidFill>
                  <a:schemeClr val="tx1"/>
                </a:solidFill>
                <a:latin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3/16/2025 am</a:t>
            </a:r>
          </a:p>
        </p:txBody>
      </p:sp>
      <p:sp>
        <p:nvSpPr>
          <p:cNvPr id="2" name="Footer Placeholder 1">
            <a:extLst>
              <a:ext uri="{FF2B5EF4-FFF2-40B4-BE49-F238E27FC236}">
                <a16:creationId xmlns:a16="http://schemas.microsoft.com/office/drawing/2014/main" id="{F512C7A7-18A1-A90D-5626-26C1286DB8B7}"/>
              </a:ext>
            </a:extLst>
          </p:cNvPr>
          <p:cNvSpPr>
            <a:spLocks noGrp="1"/>
          </p:cNvSpPr>
          <p:nvPr>
            <p:ph type="ftr" sz="quarter" idx="4"/>
          </p:nvPr>
        </p:nvSpPr>
        <p:spPr/>
        <p:txBody>
          <a:bodyPr/>
          <a:lstStyle/>
          <a:p>
            <a:pPr>
              <a:defRPr/>
            </a:pPr>
            <a:r>
              <a:rPr lang="en-US"/>
              <a:t>Richard Lidh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10:9-10</a:t>
            </a:r>
            <a:r>
              <a:rPr lang="en-US" b="0" dirty="0"/>
              <a:t> – “9 because, if you confess with your mouth that Jesus is Lord and believe in your heart that God raised him from the dead, you will be saved. 10 For with the heart one believes and is justified, and </a:t>
            </a:r>
            <a:r>
              <a:rPr lang="en-US" b="1" dirty="0"/>
              <a:t>with the mouth one confesses and is saved</a:t>
            </a:r>
            <a:r>
              <a:rPr lang="en-US" b="0" dirty="0"/>
              <a:t>.”</a:t>
            </a:r>
          </a:p>
          <a:p>
            <a:endParaRPr lang="en-US" b="0" dirty="0"/>
          </a:p>
          <a:p>
            <a:r>
              <a:rPr lang="en-US" b="1" dirty="0"/>
              <a:t>Acts 2:38</a:t>
            </a:r>
            <a:r>
              <a:rPr lang="en-US" dirty="0"/>
              <a:t> – “And Peter said to them, ‘</a:t>
            </a:r>
            <a:r>
              <a:rPr lang="en-US" b="1" dirty="0"/>
              <a:t>Repent and be baptized every one of you</a:t>
            </a:r>
            <a:r>
              <a:rPr lang="en-US" dirty="0"/>
              <a:t> in the name of Jesus Christ for the forgiveness of your sins, and you will receive the gift of the Holy Spirit.’”</a:t>
            </a:r>
          </a:p>
          <a:p>
            <a:endParaRPr lang="en-US" dirty="0"/>
          </a:p>
          <a:p>
            <a:pPr defTabSz="3263364">
              <a:defRPr/>
            </a:pPr>
            <a:r>
              <a:rPr lang="en-US" b="1" dirty="0"/>
              <a:t>Hebrews 3:12-14</a:t>
            </a:r>
            <a:r>
              <a:rPr lang="en-US" b="0" dirty="0"/>
              <a:t> – “12 Take care, brothers, lest there be in any of you an evil, unbelieving heart, leading you to fall away from the living God. 13 But exhort one another every day, as long as it is called "today," that none of you may be hardened by the deceitfulness of sin. 14 For we share in Christ, </a:t>
            </a:r>
            <a:r>
              <a:rPr lang="en-US" b="1" dirty="0"/>
              <a:t>if indeed we hold our original confidence firm to the end</a:t>
            </a:r>
            <a:r>
              <a:rPr lang="en-US" b="0" dirty="0"/>
              <a:t>.”</a:t>
            </a:r>
          </a:p>
        </p:txBody>
      </p:sp>
      <p:sp>
        <p:nvSpPr>
          <p:cNvPr id="4" name="Slide Number Placeholder 3"/>
          <p:cNvSpPr>
            <a:spLocks noGrp="1"/>
          </p:cNvSpPr>
          <p:nvPr>
            <p:ph type="sldNum" sz="quarter" idx="5"/>
          </p:nvPr>
        </p:nvSpPr>
        <p:spPr/>
        <p:txBody>
          <a:bodyPr/>
          <a:lstStyle/>
          <a:p>
            <a:pPr defTabSz="3532818" fontAlgn="base">
              <a:spcBef>
                <a:spcPct val="0"/>
              </a:spcBef>
              <a:spcAft>
                <a:spcPct val="0"/>
              </a:spcAft>
              <a:defRPr/>
            </a:pPr>
            <a:fld id="{3AF42B02-11F3-4BD2-B2E3-53F42D06C240}" type="slidenum">
              <a:rPr lang="en-US" altLang="en-US" sz="4800">
                <a:latin typeface="Arial" panose="020B0604020202020204" pitchFamily="34" charset="0"/>
              </a:rPr>
              <a:pPr defTabSz="3532818" fontAlgn="base">
                <a:spcBef>
                  <a:spcPct val="0"/>
                </a:spcBef>
                <a:spcAft>
                  <a:spcPct val="0"/>
                </a:spcAft>
                <a:defRPr/>
              </a:pPr>
              <a:t>10</a:t>
            </a:fld>
            <a:endParaRPr lang="en-US" altLang="en-US" sz="4800">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3532818" fontAlgn="base">
              <a:spcBef>
                <a:spcPct val="0"/>
              </a:spcBef>
              <a:spcAft>
                <a:spcPct val="0"/>
              </a:spcAft>
              <a:defRPr/>
            </a:pPr>
            <a:r>
              <a:rPr lang="en-US" altLang="en-US" sz="4800">
                <a:latin typeface="Arial" panose="020B0604020202020204" pitchFamily="34" charset="0"/>
              </a:rPr>
              <a:t>3/16/2025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3532818" fontAlgn="base">
              <a:spcBef>
                <a:spcPct val="0"/>
              </a:spcBef>
              <a:spcAft>
                <a:spcPct val="0"/>
              </a:spcAft>
              <a:defRPr/>
            </a:pPr>
            <a:r>
              <a:rPr lang="en-US" altLang="en-US" sz="4800">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Kings 5:1</a:t>
            </a:r>
            <a:r>
              <a:rPr lang="en-US" b="0" dirty="0"/>
              <a:t> – “Naaman, commander of the army of the king of Syria, was a great man with his master and in high favor, because by him the Lord had given victory to Syria. </a:t>
            </a:r>
            <a:r>
              <a:rPr lang="en-US" b="1" dirty="0"/>
              <a:t>He was a mighty man of valor, but he was a leper</a:t>
            </a:r>
            <a:r>
              <a:rPr lang="en-US" b="0" dirty="0"/>
              <a:t>.”</a:t>
            </a:r>
          </a:p>
          <a:p>
            <a:endParaRPr lang="en-US" b="0" dirty="0"/>
          </a:p>
          <a:p>
            <a:r>
              <a:rPr lang="en-US" b="1" dirty="0"/>
              <a:t>Romans 3:23</a:t>
            </a:r>
            <a:r>
              <a:rPr lang="en-US" dirty="0"/>
              <a:t> – “… for </a:t>
            </a:r>
            <a:r>
              <a:rPr lang="en-US" b="1" dirty="0"/>
              <a:t>all have sinned</a:t>
            </a:r>
            <a:r>
              <a:rPr lang="en-US" dirty="0"/>
              <a:t> and fall short of the glory of God”</a:t>
            </a:r>
          </a:p>
          <a:p>
            <a:endParaRPr lang="en-US" dirty="0"/>
          </a:p>
          <a:p>
            <a:r>
              <a:rPr lang="en-US" b="1" dirty="0"/>
              <a:t>Romans 6:23</a:t>
            </a:r>
            <a:r>
              <a:rPr lang="en-US" dirty="0"/>
              <a:t> – “For </a:t>
            </a:r>
            <a:r>
              <a:rPr lang="en-US" b="1" dirty="0"/>
              <a:t>the wages of sin is death</a:t>
            </a:r>
            <a:r>
              <a:rPr lang="en-US" dirty="0"/>
              <a:t>, but the free gift of God is eternal life in Christ Jesus our Lord.”</a:t>
            </a:r>
          </a:p>
          <a:p>
            <a:endParaRPr lang="en-US" dirty="0"/>
          </a:p>
          <a:p>
            <a:r>
              <a:rPr lang="en-US" b="1" dirty="0"/>
              <a:t>Isaiah 59:1-2</a:t>
            </a:r>
            <a:r>
              <a:rPr lang="en-US" dirty="0"/>
              <a:t> – “1 Behold, the Lord's hand is not shortened, that it cannot save, or his ear dull, that it cannot hear; 2  but your iniquities have made a separation between you and your God, and </a:t>
            </a:r>
            <a:r>
              <a:rPr lang="en-US" b="1" dirty="0"/>
              <a:t>your sins have hidden his face</a:t>
            </a:r>
            <a:r>
              <a:rPr lang="en-US" dirty="0"/>
              <a:t> from you so that he does not hear.”</a:t>
            </a:r>
          </a:p>
        </p:txBody>
      </p:sp>
      <p:sp>
        <p:nvSpPr>
          <p:cNvPr id="4" name="Date Placeholder 3"/>
          <p:cNvSpPr>
            <a:spLocks noGrp="1"/>
          </p:cNvSpPr>
          <p:nvPr>
            <p:ph type="dt" idx="1"/>
          </p:nvPr>
        </p:nvSpPr>
        <p:spPr/>
        <p:txBody>
          <a:bodyPr/>
          <a:lstStyle/>
          <a:p>
            <a:pPr>
              <a:defRPr/>
            </a:pPr>
            <a:r>
              <a:rPr lang="en-US"/>
              <a:t>3/16/2025 am</a:t>
            </a:r>
          </a:p>
        </p:txBody>
      </p:sp>
      <p:sp>
        <p:nvSpPr>
          <p:cNvPr id="5" name="Slide Number Placeholder 4"/>
          <p:cNvSpPr>
            <a:spLocks noGrp="1"/>
          </p:cNvSpPr>
          <p:nvPr>
            <p:ph type="sldNum" sz="quarter" idx="5"/>
          </p:nvPr>
        </p:nvSpPr>
        <p:spPr/>
        <p:txBody>
          <a:bodyPr/>
          <a:lstStyle/>
          <a:p>
            <a:fld id="{F7ADB114-22C0-47B3-B4AD-BEEBDD3037A5}" type="slidenum">
              <a:rPr lang="en-US" altLang="en-US" smtClean="0"/>
              <a:pPr/>
              <a:t>2</a:t>
            </a:fld>
            <a:endParaRPr lang="en-US" altLang="en-US"/>
          </a:p>
        </p:txBody>
      </p:sp>
      <p:sp>
        <p:nvSpPr>
          <p:cNvPr id="6" name="Footer Placeholder 5">
            <a:extLst>
              <a:ext uri="{FF2B5EF4-FFF2-40B4-BE49-F238E27FC236}">
                <a16:creationId xmlns:a16="http://schemas.microsoft.com/office/drawing/2014/main" id="{47862A89-1680-63ED-EB79-10A09EF3FE29}"/>
              </a:ext>
            </a:extLst>
          </p:cNvPr>
          <p:cNvSpPr>
            <a:spLocks noGrp="1"/>
          </p:cNvSpPr>
          <p:nvPr>
            <p:ph type="ftr" sz="quarter" idx="4"/>
          </p:nvPr>
        </p:nvSpPr>
        <p:spPr/>
        <p:txBody>
          <a:bodyPr/>
          <a:lstStyle/>
          <a:p>
            <a:pPr>
              <a:defRPr/>
            </a:pPr>
            <a:r>
              <a:rPr lang="en-US"/>
              <a:t>Richard Lidh</a:t>
            </a:r>
          </a:p>
        </p:txBody>
      </p:sp>
    </p:spTree>
    <p:extLst>
      <p:ext uri="{BB962C8B-B14F-4D97-AF65-F5344CB8AC3E}">
        <p14:creationId xmlns:p14="http://schemas.microsoft.com/office/powerpoint/2010/main" val="225866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Kings 5:5</a:t>
            </a:r>
            <a:r>
              <a:rPr lang="en-US" dirty="0"/>
              <a:t> – “And the king of Syria said, "</a:t>
            </a:r>
            <a:r>
              <a:rPr lang="en-US" b="1" dirty="0"/>
              <a:t>Go now, and I will send a letter to the king of Israel</a:t>
            </a:r>
            <a:r>
              <a:rPr lang="en-US" dirty="0"/>
              <a:t>.“ So he went, taking with him ten talents of silver, six thousand shekels of gold, and ten changes of clothes.”</a:t>
            </a:r>
          </a:p>
          <a:p>
            <a:endParaRPr lang="en-US" dirty="0"/>
          </a:p>
          <a:p>
            <a:r>
              <a:rPr lang="en-US" b="1" dirty="0"/>
              <a:t>Matthew 17:1-5</a:t>
            </a:r>
            <a:r>
              <a:rPr lang="en-US" dirty="0"/>
              <a:t> – “1 And after six days Jesus took with him Peter and James, and John his brother, and led them up a high mountain by themselves. 2 And he was transfigured before them, and his face shone like the sun, and his clothes became white as light. 3 And behold, there appeared to them Moses and Elijah, talking with him. 4 And Peter said to Jesus, ‘Lord, it is good that we are here. If you wish, I will make three tents here, one for you and one for Moses and one for Elijah.’ 5 He was still speaking when, behold, a bright cloud overshadowed them, and a voice from the cloud said, ‘</a:t>
            </a:r>
            <a:r>
              <a:rPr lang="en-US" b="1" dirty="0"/>
              <a:t>This is my beloved Son</a:t>
            </a:r>
            <a:r>
              <a:rPr lang="en-US" dirty="0"/>
              <a:t>, with whom I am well pleased; listen to him.’“</a:t>
            </a:r>
          </a:p>
          <a:p>
            <a:endParaRPr lang="en-US" b="1" dirty="0"/>
          </a:p>
          <a:p>
            <a:r>
              <a:rPr lang="en-US" b="1" dirty="0"/>
              <a:t>John 14:6</a:t>
            </a:r>
            <a:r>
              <a:rPr lang="en-US" dirty="0"/>
              <a:t> – “Jesus said to him, "</a:t>
            </a:r>
            <a:r>
              <a:rPr lang="en-US" b="1" dirty="0"/>
              <a:t>I am the way</a:t>
            </a:r>
            <a:r>
              <a:rPr lang="en-US" dirty="0"/>
              <a:t>, and the truth, and the life. No one comes to the Father except through me.”</a:t>
            </a:r>
          </a:p>
        </p:txBody>
      </p:sp>
      <p:sp>
        <p:nvSpPr>
          <p:cNvPr id="4" name="Date Placeholder 3"/>
          <p:cNvSpPr>
            <a:spLocks noGrp="1"/>
          </p:cNvSpPr>
          <p:nvPr>
            <p:ph type="dt" idx="1"/>
          </p:nvPr>
        </p:nvSpPr>
        <p:spPr/>
        <p:txBody>
          <a:bodyPr/>
          <a:lstStyle/>
          <a:p>
            <a:pPr>
              <a:defRPr/>
            </a:pPr>
            <a:r>
              <a:rPr lang="en-US"/>
              <a:t>3/16/2025 am</a:t>
            </a:r>
          </a:p>
        </p:txBody>
      </p:sp>
      <p:sp>
        <p:nvSpPr>
          <p:cNvPr id="5" name="Slide Number Placeholder 4"/>
          <p:cNvSpPr>
            <a:spLocks noGrp="1"/>
          </p:cNvSpPr>
          <p:nvPr>
            <p:ph type="sldNum" sz="quarter" idx="5"/>
          </p:nvPr>
        </p:nvSpPr>
        <p:spPr/>
        <p:txBody>
          <a:bodyPr/>
          <a:lstStyle/>
          <a:p>
            <a:fld id="{F7ADB114-22C0-47B3-B4AD-BEEBDD3037A5}" type="slidenum">
              <a:rPr lang="en-US" altLang="en-US" smtClean="0"/>
              <a:pPr/>
              <a:t>3</a:t>
            </a:fld>
            <a:endParaRPr lang="en-US" altLang="en-US"/>
          </a:p>
        </p:txBody>
      </p:sp>
      <p:sp>
        <p:nvSpPr>
          <p:cNvPr id="6" name="Footer Placeholder 5">
            <a:extLst>
              <a:ext uri="{FF2B5EF4-FFF2-40B4-BE49-F238E27FC236}">
                <a16:creationId xmlns:a16="http://schemas.microsoft.com/office/drawing/2014/main" id="{E832E769-66BB-36B9-9BB9-9E89A0679A66}"/>
              </a:ext>
            </a:extLst>
          </p:cNvPr>
          <p:cNvSpPr>
            <a:spLocks noGrp="1"/>
          </p:cNvSpPr>
          <p:nvPr>
            <p:ph type="ftr" sz="quarter" idx="4"/>
          </p:nvPr>
        </p:nvSpPr>
        <p:spPr/>
        <p:txBody>
          <a:bodyPr/>
          <a:lstStyle/>
          <a:p>
            <a:pPr>
              <a:defRPr/>
            </a:pPr>
            <a:r>
              <a:rPr lang="en-US"/>
              <a:t>Richard Lidh</a:t>
            </a:r>
          </a:p>
        </p:txBody>
      </p:sp>
    </p:spTree>
    <p:extLst>
      <p:ext uri="{BB962C8B-B14F-4D97-AF65-F5344CB8AC3E}">
        <p14:creationId xmlns:p14="http://schemas.microsoft.com/office/powerpoint/2010/main" val="309679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Kings 5:10</a:t>
            </a:r>
            <a:r>
              <a:rPr lang="en-US" dirty="0"/>
              <a:t> – “And Elisha sent a messenger to him, saying, ‘</a:t>
            </a:r>
            <a:r>
              <a:rPr lang="en-US" b="1" dirty="0"/>
              <a:t>Go and wash in the Jordan seven times</a:t>
            </a:r>
            <a:r>
              <a:rPr lang="en-US" dirty="0"/>
              <a:t>, and your flesh shall be restored, and you shall be clean.’“</a:t>
            </a:r>
          </a:p>
          <a:p>
            <a:endParaRPr lang="en-US" dirty="0"/>
          </a:p>
          <a:p>
            <a:r>
              <a:rPr lang="en-US" b="1" dirty="0"/>
              <a:t>Hebrews 5:9</a:t>
            </a:r>
            <a:r>
              <a:rPr lang="en-US" dirty="0"/>
              <a:t> – “And being made perfect, he became the source of eternal salvation </a:t>
            </a:r>
            <a:r>
              <a:rPr lang="en-US" b="1" dirty="0"/>
              <a:t>to all who obey him</a:t>
            </a:r>
            <a:r>
              <a:rPr lang="en-US" dirty="0"/>
              <a:t>”</a:t>
            </a:r>
          </a:p>
          <a:p>
            <a:endParaRPr lang="en-US" dirty="0"/>
          </a:p>
          <a:p>
            <a:r>
              <a:rPr lang="en-US" b="1" dirty="0"/>
              <a:t>Matthew 7:21-23</a:t>
            </a:r>
            <a:r>
              <a:rPr lang="en-US" dirty="0"/>
              <a:t> – “21 Not everyone who says to me, 'Lord, Lord,' will enter the kingdom of heaven, but </a:t>
            </a:r>
            <a:r>
              <a:rPr lang="en-US" b="1" dirty="0"/>
              <a:t>the one who does the will of my Father</a:t>
            </a:r>
            <a:r>
              <a:rPr lang="en-US" dirty="0"/>
              <a:t> who is in heaven.  22  On that day many will say to me, 'Lord, Lord, did we not prophesy in your name, and cast out demons in your name, and do many mighty works in your name?'  23  And then will I declare to them, 'I never knew you; depart from me, you workers of lawlessness.’”</a:t>
            </a:r>
          </a:p>
        </p:txBody>
      </p:sp>
      <p:sp>
        <p:nvSpPr>
          <p:cNvPr id="4" name="Date Placeholder 3"/>
          <p:cNvSpPr>
            <a:spLocks noGrp="1"/>
          </p:cNvSpPr>
          <p:nvPr>
            <p:ph type="dt" idx="1"/>
          </p:nvPr>
        </p:nvSpPr>
        <p:spPr/>
        <p:txBody>
          <a:bodyPr/>
          <a:lstStyle/>
          <a:p>
            <a:pPr>
              <a:defRPr/>
            </a:pPr>
            <a:r>
              <a:rPr lang="en-US"/>
              <a:t>3/16/2025 am</a:t>
            </a:r>
          </a:p>
        </p:txBody>
      </p:sp>
      <p:sp>
        <p:nvSpPr>
          <p:cNvPr id="5" name="Slide Number Placeholder 4"/>
          <p:cNvSpPr>
            <a:spLocks noGrp="1"/>
          </p:cNvSpPr>
          <p:nvPr>
            <p:ph type="sldNum" sz="quarter" idx="5"/>
          </p:nvPr>
        </p:nvSpPr>
        <p:spPr/>
        <p:txBody>
          <a:bodyPr/>
          <a:lstStyle/>
          <a:p>
            <a:fld id="{F7ADB114-22C0-47B3-B4AD-BEEBDD3037A5}" type="slidenum">
              <a:rPr lang="en-US" altLang="en-US" smtClean="0"/>
              <a:pPr/>
              <a:t>4</a:t>
            </a:fld>
            <a:endParaRPr lang="en-US" altLang="en-US"/>
          </a:p>
        </p:txBody>
      </p:sp>
      <p:sp>
        <p:nvSpPr>
          <p:cNvPr id="6" name="Footer Placeholder 5">
            <a:extLst>
              <a:ext uri="{FF2B5EF4-FFF2-40B4-BE49-F238E27FC236}">
                <a16:creationId xmlns:a16="http://schemas.microsoft.com/office/drawing/2014/main" id="{C3C38BED-E541-8DCD-27F2-B4C9D0C64C34}"/>
              </a:ext>
            </a:extLst>
          </p:cNvPr>
          <p:cNvSpPr>
            <a:spLocks noGrp="1"/>
          </p:cNvSpPr>
          <p:nvPr>
            <p:ph type="ftr" sz="quarter" idx="4"/>
          </p:nvPr>
        </p:nvSpPr>
        <p:spPr/>
        <p:txBody>
          <a:bodyPr/>
          <a:lstStyle/>
          <a:p>
            <a:pPr>
              <a:defRPr/>
            </a:pPr>
            <a:r>
              <a:rPr lang="en-US"/>
              <a:t>Richard Lidh</a:t>
            </a:r>
          </a:p>
        </p:txBody>
      </p:sp>
    </p:spTree>
    <p:extLst>
      <p:ext uri="{BB962C8B-B14F-4D97-AF65-F5344CB8AC3E}">
        <p14:creationId xmlns:p14="http://schemas.microsoft.com/office/powerpoint/2010/main" val="297298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Kings 5:11</a:t>
            </a:r>
            <a:r>
              <a:rPr lang="en-US" dirty="0"/>
              <a:t> – “But </a:t>
            </a:r>
            <a:r>
              <a:rPr lang="en-US" b="1" dirty="0"/>
              <a:t>Naaman was angry and went away</a:t>
            </a:r>
            <a:r>
              <a:rPr lang="en-US" dirty="0"/>
              <a:t>, saying, "</a:t>
            </a:r>
            <a:r>
              <a:rPr lang="en-US" b="0" dirty="0"/>
              <a:t>Behold, I thought </a:t>
            </a:r>
            <a:r>
              <a:rPr lang="en-US" dirty="0"/>
              <a:t>that he would surely come out to me and stand and call upon the name of the Lord his God, and wave his hand over the place and cure the leper.”</a:t>
            </a:r>
          </a:p>
          <a:p>
            <a:r>
              <a:rPr lang="en-US" dirty="0"/>
              <a:t>	cf. </a:t>
            </a:r>
            <a:r>
              <a:rPr lang="en-US" b="1" dirty="0"/>
              <a:t>Verse 12</a:t>
            </a:r>
            <a:r>
              <a:rPr lang="en-US" dirty="0"/>
              <a:t> – “… So he turned and went away </a:t>
            </a:r>
            <a:r>
              <a:rPr lang="en-US" b="1" dirty="0"/>
              <a:t>in a rage</a:t>
            </a:r>
            <a:r>
              <a:rPr lang="en-US" dirty="0"/>
              <a:t>”</a:t>
            </a:r>
          </a:p>
          <a:p>
            <a:endParaRPr lang="en-US" dirty="0"/>
          </a:p>
          <a:p>
            <a:r>
              <a:rPr lang="en-US" b="0" dirty="0"/>
              <a:t>– Reject baptism</a:t>
            </a:r>
          </a:p>
          <a:p>
            <a:r>
              <a:rPr lang="en-US" b="1" dirty="0"/>
              <a:t>Acts 22:14-16</a:t>
            </a:r>
            <a:r>
              <a:rPr lang="en-US" dirty="0"/>
              <a:t> – “14 And he said, 'The God of our fathers appointed you to know his will, to see the Righteous One and to hear a voice from his mouth; 15 for you will be a witness for him to everyone of what you have seen and heard. 16 And now why do you wait? </a:t>
            </a:r>
            <a:r>
              <a:rPr lang="en-US" b="1" dirty="0"/>
              <a:t>Rise and be baptized</a:t>
            </a:r>
            <a:r>
              <a:rPr lang="en-US" dirty="0"/>
              <a:t> and wash away your sins, calling on his name.’”</a:t>
            </a:r>
          </a:p>
          <a:p>
            <a:endParaRPr lang="en-US" dirty="0"/>
          </a:p>
          <a:p>
            <a:r>
              <a:rPr lang="en-US" dirty="0"/>
              <a:t>– Advocate multiple churches</a:t>
            </a:r>
          </a:p>
          <a:p>
            <a:r>
              <a:rPr lang="en-US" b="1" dirty="0"/>
              <a:t>Ephesians 4:4-6</a:t>
            </a:r>
            <a:r>
              <a:rPr lang="en-US" dirty="0"/>
              <a:t> – “4 </a:t>
            </a:r>
            <a:r>
              <a:rPr lang="en-US" b="1" dirty="0"/>
              <a:t>There is one body</a:t>
            </a:r>
            <a:r>
              <a:rPr lang="en-US" dirty="0"/>
              <a:t> and one Spirit – just as you were called to the one hope that belongs to your call – 5  one Lord, one faith, one baptism, 6  one God and Father of all, who is over all and through all and in all.”</a:t>
            </a:r>
          </a:p>
        </p:txBody>
      </p:sp>
      <p:sp>
        <p:nvSpPr>
          <p:cNvPr id="4" name="Date Placeholder 3"/>
          <p:cNvSpPr>
            <a:spLocks noGrp="1"/>
          </p:cNvSpPr>
          <p:nvPr>
            <p:ph type="dt" idx="1"/>
          </p:nvPr>
        </p:nvSpPr>
        <p:spPr/>
        <p:txBody>
          <a:bodyPr/>
          <a:lstStyle/>
          <a:p>
            <a:pPr>
              <a:defRPr/>
            </a:pPr>
            <a:r>
              <a:rPr lang="en-US"/>
              <a:t>3/16/2025 am</a:t>
            </a:r>
          </a:p>
        </p:txBody>
      </p:sp>
      <p:sp>
        <p:nvSpPr>
          <p:cNvPr id="5" name="Slide Number Placeholder 4"/>
          <p:cNvSpPr>
            <a:spLocks noGrp="1"/>
          </p:cNvSpPr>
          <p:nvPr>
            <p:ph type="sldNum" sz="quarter" idx="5"/>
          </p:nvPr>
        </p:nvSpPr>
        <p:spPr/>
        <p:txBody>
          <a:bodyPr/>
          <a:lstStyle/>
          <a:p>
            <a:fld id="{F7ADB114-22C0-47B3-B4AD-BEEBDD3037A5}" type="slidenum">
              <a:rPr lang="en-US" altLang="en-US" smtClean="0"/>
              <a:pPr/>
              <a:t>5</a:t>
            </a:fld>
            <a:endParaRPr lang="en-US" altLang="en-US"/>
          </a:p>
        </p:txBody>
      </p:sp>
      <p:sp>
        <p:nvSpPr>
          <p:cNvPr id="6" name="Footer Placeholder 5">
            <a:extLst>
              <a:ext uri="{FF2B5EF4-FFF2-40B4-BE49-F238E27FC236}">
                <a16:creationId xmlns:a16="http://schemas.microsoft.com/office/drawing/2014/main" id="{02E4E6FB-BBE2-93E4-F0B8-CCD73C9C83AF}"/>
              </a:ext>
            </a:extLst>
          </p:cNvPr>
          <p:cNvSpPr>
            <a:spLocks noGrp="1"/>
          </p:cNvSpPr>
          <p:nvPr>
            <p:ph type="ftr" sz="quarter" idx="4"/>
          </p:nvPr>
        </p:nvSpPr>
        <p:spPr/>
        <p:txBody>
          <a:bodyPr/>
          <a:lstStyle/>
          <a:p>
            <a:pPr>
              <a:defRPr/>
            </a:pPr>
            <a:r>
              <a:rPr lang="en-US"/>
              <a:t>Richard Lidh</a:t>
            </a:r>
          </a:p>
        </p:txBody>
      </p:sp>
    </p:spTree>
    <p:extLst>
      <p:ext uri="{BB962C8B-B14F-4D97-AF65-F5344CB8AC3E}">
        <p14:creationId xmlns:p14="http://schemas.microsoft.com/office/powerpoint/2010/main" val="353431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Kings 5:11</a:t>
            </a:r>
            <a:r>
              <a:rPr lang="en-US" dirty="0"/>
              <a:t> – “But </a:t>
            </a:r>
            <a:r>
              <a:rPr lang="en-US" b="0" dirty="0"/>
              <a:t>Naaman was angry and went away</a:t>
            </a:r>
            <a:r>
              <a:rPr lang="en-US" dirty="0"/>
              <a:t>, saying, "</a:t>
            </a:r>
            <a:r>
              <a:rPr lang="en-US" b="1" dirty="0"/>
              <a:t>Behold, I thought</a:t>
            </a:r>
            <a:r>
              <a:rPr lang="en-US" b="0" dirty="0"/>
              <a:t> </a:t>
            </a:r>
            <a:r>
              <a:rPr lang="en-US" dirty="0"/>
              <a:t>that he would surely come out to me and stand and call upon the name of the Lord his God, and wave his hand over the place and cure the leper.”</a:t>
            </a:r>
          </a:p>
          <a:p>
            <a:endParaRPr lang="en-US" dirty="0"/>
          </a:p>
          <a:p>
            <a:r>
              <a:rPr lang="en-US" dirty="0"/>
              <a:t>– Faith only doctrine</a:t>
            </a:r>
          </a:p>
          <a:p>
            <a:r>
              <a:rPr lang="en-US" b="1" dirty="0"/>
              <a:t>James 2:24</a:t>
            </a:r>
            <a:r>
              <a:rPr lang="en-US" dirty="0"/>
              <a:t> – “You see that a person is justified by works and </a:t>
            </a:r>
            <a:r>
              <a:rPr lang="en-US" b="1" dirty="0"/>
              <a:t>not by faith alone</a:t>
            </a:r>
            <a:r>
              <a:rPr lang="en-US" dirty="0"/>
              <a:t>.”</a:t>
            </a:r>
          </a:p>
          <a:p>
            <a:endParaRPr lang="en-US" dirty="0"/>
          </a:p>
          <a:p>
            <a:r>
              <a:rPr lang="en-US" dirty="0"/>
              <a:t>– “Attend the church of your choice”</a:t>
            </a:r>
          </a:p>
          <a:p>
            <a:r>
              <a:rPr lang="en-US" b="1" dirty="0"/>
              <a:t>Ephesians 5:23</a:t>
            </a:r>
            <a:r>
              <a:rPr lang="en-US" dirty="0"/>
              <a:t> – “For the husband is the head of the wife even as </a:t>
            </a:r>
            <a:r>
              <a:rPr lang="en-US" b="1" dirty="0"/>
              <a:t>Christ is the head of the church</a:t>
            </a:r>
            <a:r>
              <a:rPr lang="en-US" dirty="0"/>
              <a:t>, his body, and is himself its Savior.”</a:t>
            </a:r>
          </a:p>
          <a:p>
            <a:endParaRPr lang="en-US" dirty="0"/>
          </a:p>
          <a:p>
            <a:r>
              <a:rPr lang="en-US" dirty="0"/>
              <a:t>– Don’t need to do anything</a:t>
            </a:r>
          </a:p>
          <a:p>
            <a:r>
              <a:rPr lang="en-US" b="1" dirty="0"/>
              <a:t>I Corinthians 15:58</a:t>
            </a:r>
            <a:r>
              <a:rPr lang="en-US" dirty="0"/>
              <a:t> – “Therefore, my beloved brothers, be steadfast, immovable, </a:t>
            </a:r>
            <a:r>
              <a:rPr lang="en-US" b="1" dirty="0"/>
              <a:t>always abounding in the work</a:t>
            </a:r>
            <a:r>
              <a:rPr lang="en-US" dirty="0"/>
              <a:t> of the Lord, knowing that in the Lord </a:t>
            </a:r>
            <a:r>
              <a:rPr lang="en-US" b="1" dirty="0"/>
              <a:t>your labor</a:t>
            </a:r>
            <a:r>
              <a:rPr lang="en-US" dirty="0"/>
              <a:t> is not in vain.”</a:t>
            </a:r>
          </a:p>
          <a:p>
            <a:endParaRPr lang="en-US" dirty="0"/>
          </a:p>
          <a:p>
            <a:r>
              <a:rPr lang="en-US" b="1" dirty="0"/>
              <a:t>II Peter 3:15-18</a:t>
            </a:r>
            <a:r>
              <a:rPr lang="en-US" dirty="0"/>
              <a:t> – “15 And count the patience of our Lord as salvation, just as our beloved brother Paul also wrote to you according to the wisdom given him, 16 as he does in all his letters when he speaks in them of these matters. There are some things in them that are hard to understand, which the ignorant and unstable twist to their own destruction, as they do the other Scriptures. 17 You therefore, beloved, knowing this beforehand, </a:t>
            </a:r>
            <a:r>
              <a:rPr lang="en-US" b="1" dirty="0"/>
              <a:t>take care that you are not carried away</a:t>
            </a:r>
            <a:r>
              <a:rPr lang="en-US" dirty="0"/>
              <a:t> with the error of lawless people and lose your own stability. 18 But </a:t>
            </a:r>
            <a:r>
              <a:rPr lang="en-US" b="1" dirty="0"/>
              <a:t>grow in the grace and knowledge of our Lord and Savior Jesus Christ</a:t>
            </a:r>
            <a:r>
              <a:rPr lang="en-US" dirty="0"/>
              <a:t>. To him be the glory both now and to the day of eternity. Amen.”</a:t>
            </a:r>
          </a:p>
        </p:txBody>
      </p:sp>
      <p:sp>
        <p:nvSpPr>
          <p:cNvPr id="4" name="Date Placeholder 3"/>
          <p:cNvSpPr>
            <a:spLocks noGrp="1"/>
          </p:cNvSpPr>
          <p:nvPr>
            <p:ph type="dt" idx="1"/>
          </p:nvPr>
        </p:nvSpPr>
        <p:spPr/>
        <p:txBody>
          <a:bodyPr/>
          <a:lstStyle/>
          <a:p>
            <a:pPr>
              <a:defRPr/>
            </a:pPr>
            <a:r>
              <a:rPr lang="en-US"/>
              <a:t>3/16/2025 am</a:t>
            </a:r>
          </a:p>
        </p:txBody>
      </p:sp>
      <p:sp>
        <p:nvSpPr>
          <p:cNvPr id="5" name="Slide Number Placeholder 4"/>
          <p:cNvSpPr>
            <a:spLocks noGrp="1"/>
          </p:cNvSpPr>
          <p:nvPr>
            <p:ph type="sldNum" sz="quarter" idx="5"/>
          </p:nvPr>
        </p:nvSpPr>
        <p:spPr/>
        <p:txBody>
          <a:bodyPr/>
          <a:lstStyle/>
          <a:p>
            <a:fld id="{F7ADB114-22C0-47B3-B4AD-BEEBDD3037A5}" type="slidenum">
              <a:rPr lang="en-US" altLang="en-US" smtClean="0"/>
              <a:pPr/>
              <a:t>6</a:t>
            </a:fld>
            <a:endParaRPr lang="en-US" altLang="en-US"/>
          </a:p>
        </p:txBody>
      </p:sp>
      <p:sp>
        <p:nvSpPr>
          <p:cNvPr id="6" name="Footer Placeholder 5">
            <a:extLst>
              <a:ext uri="{FF2B5EF4-FFF2-40B4-BE49-F238E27FC236}">
                <a16:creationId xmlns:a16="http://schemas.microsoft.com/office/drawing/2014/main" id="{226AA127-4063-1CC8-8BC9-1CE334B932B0}"/>
              </a:ext>
            </a:extLst>
          </p:cNvPr>
          <p:cNvSpPr>
            <a:spLocks noGrp="1"/>
          </p:cNvSpPr>
          <p:nvPr>
            <p:ph type="ftr" sz="quarter" idx="4"/>
          </p:nvPr>
        </p:nvSpPr>
        <p:spPr/>
        <p:txBody>
          <a:bodyPr/>
          <a:lstStyle/>
          <a:p>
            <a:pPr>
              <a:defRPr/>
            </a:pPr>
            <a:r>
              <a:rPr lang="en-US"/>
              <a:t>Richard Lidh</a:t>
            </a:r>
          </a:p>
        </p:txBody>
      </p:sp>
    </p:spTree>
    <p:extLst>
      <p:ext uri="{BB962C8B-B14F-4D97-AF65-F5344CB8AC3E}">
        <p14:creationId xmlns:p14="http://schemas.microsoft.com/office/powerpoint/2010/main" val="321477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Kings 5:12</a:t>
            </a:r>
            <a:r>
              <a:rPr lang="en-US" dirty="0"/>
              <a:t> – “Are not Abana and Pharpar, the rivers of Damascus, </a:t>
            </a:r>
            <a:r>
              <a:rPr lang="en-US" b="1" dirty="0"/>
              <a:t>better than all the waters of Israel</a:t>
            </a:r>
            <a:r>
              <a:rPr lang="en-US" dirty="0"/>
              <a:t>? Could I not wash in them and be clean?" So he turned and went away in a rage.”</a:t>
            </a:r>
          </a:p>
          <a:p>
            <a:endParaRPr lang="en-US" dirty="0"/>
          </a:p>
          <a:p>
            <a:r>
              <a:rPr lang="en-US" dirty="0"/>
              <a:t>– Human creeds</a:t>
            </a:r>
          </a:p>
          <a:p>
            <a:r>
              <a:rPr lang="en-US" b="1" dirty="0"/>
              <a:t>II Timothy 3:16-17</a:t>
            </a:r>
            <a:r>
              <a:rPr lang="en-US" dirty="0"/>
              <a:t> – “16  All Scripture is breathed out by God and profitable for teaching, for reproof, for correction, and for training in righteousness, 17 that the man of God may be competent, </a:t>
            </a:r>
            <a:r>
              <a:rPr lang="en-US" b="1" dirty="0"/>
              <a:t>equipped for every good work</a:t>
            </a:r>
            <a:r>
              <a:rPr lang="en-US" dirty="0"/>
              <a:t>.”</a:t>
            </a:r>
          </a:p>
          <a:p>
            <a:endParaRPr lang="en-US" dirty="0"/>
          </a:p>
          <a:p>
            <a:r>
              <a:rPr lang="en-US" dirty="0"/>
              <a:t>– Denominations instead of the church</a:t>
            </a:r>
          </a:p>
          <a:p>
            <a:r>
              <a:rPr lang="en-US" b="1" dirty="0"/>
              <a:t>I Corinthians 12:12-13</a:t>
            </a:r>
            <a:r>
              <a:rPr lang="en-US" dirty="0"/>
              <a:t> – “12 For just as the body is one and has many members, and all the members of the body, though many, are one body, so it is with Christ. 13 For in one Spirit </a:t>
            </a:r>
            <a:r>
              <a:rPr lang="en-US" b="1" dirty="0"/>
              <a:t>we were all baptized into one body</a:t>
            </a:r>
            <a:r>
              <a:rPr lang="en-US" dirty="0"/>
              <a:t> – Jews or Greeks, slaves or free – and all were made to drink of one Spirit.”</a:t>
            </a:r>
          </a:p>
          <a:p>
            <a:endParaRPr lang="en-US" dirty="0"/>
          </a:p>
          <a:p>
            <a:r>
              <a:rPr lang="en-US" b="1" dirty="0"/>
              <a:t>Proverbs 30:5-6</a:t>
            </a:r>
            <a:r>
              <a:rPr lang="en-US" dirty="0"/>
              <a:t> – “5  Every word of God proves true; he is a shield to those who take refuge in him. 6  </a:t>
            </a:r>
            <a:r>
              <a:rPr lang="en-US" b="1" dirty="0"/>
              <a:t>Do not add to his words</a:t>
            </a:r>
            <a:r>
              <a:rPr lang="en-US" dirty="0"/>
              <a:t>, lest he rebuke you and you be found a liar.”</a:t>
            </a:r>
          </a:p>
        </p:txBody>
      </p:sp>
      <p:sp>
        <p:nvSpPr>
          <p:cNvPr id="4" name="Date Placeholder 3"/>
          <p:cNvSpPr>
            <a:spLocks noGrp="1"/>
          </p:cNvSpPr>
          <p:nvPr>
            <p:ph type="dt" idx="1"/>
          </p:nvPr>
        </p:nvSpPr>
        <p:spPr/>
        <p:txBody>
          <a:bodyPr/>
          <a:lstStyle/>
          <a:p>
            <a:pPr>
              <a:defRPr/>
            </a:pPr>
            <a:r>
              <a:rPr lang="en-US"/>
              <a:t>3/16/2025 am</a:t>
            </a:r>
          </a:p>
        </p:txBody>
      </p:sp>
      <p:sp>
        <p:nvSpPr>
          <p:cNvPr id="5" name="Slide Number Placeholder 4"/>
          <p:cNvSpPr>
            <a:spLocks noGrp="1"/>
          </p:cNvSpPr>
          <p:nvPr>
            <p:ph type="sldNum" sz="quarter" idx="5"/>
          </p:nvPr>
        </p:nvSpPr>
        <p:spPr/>
        <p:txBody>
          <a:bodyPr/>
          <a:lstStyle/>
          <a:p>
            <a:fld id="{F7ADB114-22C0-47B3-B4AD-BEEBDD3037A5}" type="slidenum">
              <a:rPr lang="en-US" altLang="en-US" smtClean="0"/>
              <a:pPr/>
              <a:t>7</a:t>
            </a:fld>
            <a:endParaRPr lang="en-US" altLang="en-US"/>
          </a:p>
        </p:txBody>
      </p:sp>
      <p:sp>
        <p:nvSpPr>
          <p:cNvPr id="6" name="Footer Placeholder 5">
            <a:extLst>
              <a:ext uri="{FF2B5EF4-FFF2-40B4-BE49-F238E27FC236}">
                <a16:creationId xmlns:a16="http://schemas.microsoft.com/office/drawing/2014/main" id="{8C892BE7-123D-E7A8-CF44-9017A52B2132}"/>
              </a:ext>
            </a:extLst>
          </p:cNvPr>
          <p:cNvSpPr>
            <a:spLocks noGrp="1"/>
          </p:cNvSpPr>
          <p:nvPr>
            <p:ph type="ftr" sz="quarter" idx="4"/>
          </p:nvPr>
        </p:nvSpPr>
        <p:spPr/>
        <p:txBody>
          <a:bodyPr/>
          <a:lstStyle/>
          <a:p>
            <a:pPr>
              <a:defRPr/>
            </a:pPr>
            <a:r>
              <a:rPr lang="en-US"/>
              <a:t>Richard Lidh</a:t>
            </a:r>
          </a:p>
        </p:txBody>
      </p:sp>
    </p:spTree>
    <p:extLst>
      <p:ext uri="{BB962C8B-B14F-4D97-AF65-F5344CB8AC3E}">
        <p14:creationId xmlns:p14="http://schemas.microsoft.com/office/powerpoint/2010/main" val="286980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Kings 5:14</a:t>
            </a:r>
            <a:r>
              <a:rPr lang="en-US" dirty="0"/>
              <a:t> – “So he went down and dipped himself seven times in the Jordan, according to the word of the man of God, and </a:t>
            </a:r>
            <a:r>
              <a:rPr lang="en-US" b="1" dirty="0"/>
              <a:t>his flesh was restored</a:t>
            </a:r>
            <a:r>
              <a:rPr lang="en-US" dirty="0"/>
              <a:t> like the flesh of a little child, and he was clean.”</a:t>
            </a:r>
          </a:p>
          <a:p>
            <a:endParaRPr lang="en-US" dirty="0"/>
          </a:p>
          <a:p>
            <a:r>
              <a:rPr lang="en-US" b="1" dirty="0"/>
              <a:t>John 3:36</a:t>
            </a:r>
            <a:r>
              <a:rPr lang="en-US" dirty="0"/>
              <a:t> – “Whoever believes in the Son has eternal life; whoever does not obey the Son shall not see life, but </a:t>
            </a:r>
            <a:r>
              <a:rPr lang="en-US" b="1" dirty="0"/>
              <a:t>the wrath of God remains on him</a:t>
            </a:r>
            <a:r>
              <a:rPr lang="en-US" dirty="0"/>
              <a:t>.”</a:t>
            </a:r>
          </a:p>
          <a:p>
            <a:endParaRPr lang="en-US" dirty="0"/>
          </a:p>
          <a:p>
            <a:r>
              <a:rPr lang="en-US" b="1" dirty="0"/>
              <a:t>Hebrews 5:9</a:t>
            </a:r>
            <a:r>
              <a:rPr lang="en-US" dirty="0"/>
              <a:t> – “And being made perfect, </a:t>
            </a:r>
            <a:r>
              <a:rPr lang="en-US" b="1" dirty="0"/>
              <a:t>he became the source of eternal salvation to all who obey him</a:t>
            </a:r>
            <a:r>
              <a:rPr lang="en-US" dirty="0"/>
              <a:t>”</a:t>
            </a:r>
          </a:p>
        </p:txBody>
      </p:sp>
      <p:sp>
        <p:nvSpPr>
          <p:cNvPr id="4" name="Date Placeholder 3"/>
          <p:cNvSpPr>
            <a:spLocks noGrp="1"/>
          </p:cNvSpPr>
          <p:nvPr>
            <p:ph type="dt" idx="1"/>
          </p:nvPr>
        </p:nvSpPr>
        <p:spPr/>
        <p:txBody>
          <a:bodyPr/>
          <a:lstStyle/>
          <a:p>
            <a:pPr>
              <a:defRPr/>
            </a:pPr>
            <a:r>
              <a:rPr lang="en-US"/>
              <a:t>3/16/2025 am</a:t>
            </a:r>
          </a:p>
        </p:txBody>
      </p:sp>
      <p:sp>
        <p:nvSpPr>
          <p:cNvPr id="5" name="Slide Number Placeholder 4"/>
          <p:cNvSpPr>
            <a:spLocks noGrp="1"/>
          </p:cNvSpPr>
          <p:nvPr>
            <p:ph type="sldNum" sz="quarter" idx="5"/>
          </p:nvPr>
        </p:nvSpPr>
        <p:spPr/>
        <p:txBody>
          <a:bodyPr/>
          <a:lstStyle/>
          <a:p>
            <a:fld id="{F7ADB114-22C0-47B3-B4AD-BEEBDD3037A5}" type="slidenum">
              <a:rPr lang="en-US" altLang="en-US" smtClean="0"/>
              <a:pPr/>
              <a:t>8</a:t>
            </a:fld>
            <a:endParaRPr lang="en-US" altLang="en-US"/>
          </a:p>
        </p:txBody>
      </p:sp>
      <p:sp>
        <p:nvSpPr>
          <p:cNvPr id="6" name="Footer Placeholder 5">
            <a:extLst>
              <a:ext uri="{FF2B5EF4-FFF2-40B4-BE49-F238E27FC236}">
                <a16:creationId xmlns:a16="http://schemas.microsoft.com/office/drawing/2014/main" id="{0CE0E2F5-CFBF-EC4E-DA0A-878AF0E55C01}"/>
              </a:ext>
            </a:extLst>
          </p:cNvPr>
          <p:cNvSpPr>
            <a:spLocks noGrp="1"/>
          </p:cNvSpPr>
          <p:nvPr>
            <p:ph type="ftr" sz="quarter" idx="4"/>
          </p:nvPr>
        </p:nvSpPr>
        <p:spPr/>
        <p:txBody>
          <a:bodyPr/>
          <a:lstStyle/>
          <a:p>
            <a:pPr>
              <a:defRPr/>
            </a:pPr>
            <a:r>
              <a:rPr lang="en-US"/>
              <a:t>Richard Lidh</a:t>
            </a:r>
          </a:p>
        </p:txBody>
      </p:sp>
    </p:spTree>
    <p:extLst>
      <p:ext uri="{BB962C8B-B14F-4D97-AF65-F5344CB8AC3E}">
        <p14:creationId xmlns:p14="http://schemas.microsoft.com/office/powerpoint/2010/main" val="248228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1:21</a:t>
            </a:r>
            <a:r>
              <a:rPr lang="en-US" b="0" dirty="0"/>
              <a:t> – “Therefore put away all filthiness and rampant wickedness and </a:t>
            </a:r>
            <a:r>
              <a:rPr lang="en-US" b="1" dirty="0"/>
              <a:t>receive with meekness the implanted word</a:t>
            </a:r>
            <a:r>
              <a:rPr lang="en-US" b="0" dirty="0"/>
              <a:t>, which is able to save your souls.”</a:t>
            </a:r>
          </a:p>
          <a:p>
            <a:endParaRPr lang="en-US" b="0" dirty="0"/>
          </a:p>
          <a:p>
            <a:r>
              <a:rPr lang="en-US" b="1" dirty="0"/>
              <a:t>I John 3:23-24</a:t>
            </a:r>
            <a:r>
              <a:rPr lang="en-US" b="0" dirty="0"/>
              <a:t> – “And this is his commandment, that we </a:t>
            </a:r>
            <a:r>
              <a:rPr lang="en-US" b="1" dirty="0"/>
              <a:t>believe in the name of his Son Jesus Christ</a:t>
            </a:r>
            <a:r>
              <a:rPr lang="en-US" b="0" dirty="0"/>
              <a:t> and love one another, just as he has commanded us. 24  Whoever keeps his commandments abides in him, and he in them. And by this we know that he abides in us, by the Spirit whom he has given us.”</a:t>
            </a:r>
          </a:p>
          <a:p>
            <a:endParaRPr lang="en-US" b="0" dirty="0"/>
          </a:p>
          <a:p>
            <a:r>
              <a:rPr lang="en-US" b="1" dirty="0"/>
              <a:t>Acts 3:19</a:t>
            </a:r>
            <a:r>
              <a:rPr lang="en-US" b="0" dirty="0"/>
              <a:t> – “Repent therefore, and turn again, that your sins may be blotted out”</a:t>
            </a:r>
          </a:p>
        </p:txBody>
      </p:sp>
      <p:sp>
        <p:nvSpPr>
          <p:cNvPr id="4" name="Slide Number Placeholder 3"/>
          <p:cNvSpPr>
            <a:spLocks noGrp="1"/>
          </p:cNvSpPr>
          <p:nvPr>
            <p:ph type="sldNum" sz="quarter" idx="5"/>
          </p:nvPr>
        </p:nvSpPr>
        <p:spPr/>
        <p:txBody>
          <a:bodyPr/>
          <a:lstStyle/>
          <a:p>
            <a:pPr defTabSz="3532818" fontAlgn="base">
              <a:spcBef>
                <a:spcPct val="0"/>
              </a:spcBef>
              <a:spcAft>
                <a:spcPct val="0"/>
              </a:spcAft>
              <a:defRPr/>
            </a:pPr>
            <a:fld id="{3AF42B02-11F3-4BD2-B2E3-53F42D06C240}" type="slidenum">
              <a:rPr lang="en-US" altLang="en-US" sz="4800">
                <a:solidFill>
                  <a:prstClr val="black"/>
                </a:solidFill>
                <a:latin typeface="Arial" panose="020B0604020202020204" pitchFamily="34" charset="0"/>
              </a:rPr>
              <a:pPr defTabSz="3532818" fontAlgn="base">
                <a:spcBef>
                  <a:spcPct val="0"/>
                </a:spcBef>
                <a:spcAft>
                  <a:spcPct val="0"/>
                </a:spcAft>
                <a:defRPr/>
              </a:pPr>
              <a:t>9</a:t>
            </a:fld>
            <a:endParaRPr lang="en-US" altLang="en-US" sz="4800">
              <a:solidFill>
                <a:prstClr val="black"/>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3532818" fontAlgn="base">
              <a:spcBef>
                <a:spcPct val="0"/>
              </a:spcBef>
              <a:spcAft>
                <a:spcPct val="0"/>
              </a:spcAft>
              <a:defRPr/>
            </a:pPr>
            <a:r>
              <a:rPr lang="en-US" altLang="en-US" sz="4800">
                <a:solidFill>
                  <a:prstClr val="black"/>
                </a:solidFill>
                <a:latin typeface="Arial" panose="020B0604020202020204" pitchFamily="34" charset="0"/>
              </a:rPr>
              <a:t>3/16/2025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3532818" fontAlgn="base">
              <a:spcBef>
                <a:spcPct val="0"/>
              </a:spcBef>
              <a:spcAft>
                <a:spcPct val="0"/>
              </a:spcAft>
              <a:defRPr/>
            </a:pPr>
            <a:r>
              <a:rPr lang="en-US" altLang="en-US" sz="4800">
                <a:solidFill>
                  <a:prstClr val="black"/>
                </a:solidFill>
                <a:latin typeface="Arial" panose="020B0604020202020204" pitchFamily="34" charset="0"/>
              </a:rPr>
              <a:t>Richard Lidh</a:t>
            </a:r>
          </a:p>
        </p:txBody>
      </p:sp>
    </p:spTree>
    <p:extLst>
      <p:ext uri="{BB962C8B-B14F-4D97-AF65-F5344CB8AC3E}">
        <p14:creationId xmlns:p14="http://schemas.microsoft.com/office/powerpoint/2010/main" val="3622494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2600133"/>
            <a:ext cx="4792200" cy="859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10" name="Google Shape;10;p2"/>
          <p:cNvSpPr txBox="1">
            <a:spLocks noGrp="1"/>
          </p:cNvSpPr>
          <p:nvPr>
            <p:ph type="subTitle" idx="1"/>
          </p:nvPr>
        </p:nvSpPr>
        <p:spPr>
          <a:xfrm>
            <a:off x="2044200" y="4939533"/>
            <a:ext cx="5055600" cy="61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67751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920751" y="2179233"/>
            <a:ext cx="5302500" cy="148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a:spLocks noGrp="1"/>
          </p:cNvSpPr>
          <p:nvPr>
            <p:ph type="body" idx="1"/>
          </p:nvPr>
        </p:nvSpPr>
        <p:spPr>
          <a:xfrm>
            <a:off x="2786551" y="4125967"/>
            <a:ext cx="3570900" cy="7560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Clr>
                <a:schemeClr val="accent1"/>
              </a:buClr>
              <a:buSzPts val="1800"/>
              <a:buChar char="●"/>
              <a:defRPr>
                <a:solidFill>
                  <a:schemeClr val="accent1"/>
                </a:solidFill>
              </a:defRPr>
            </a:lvl1pPr>
            <a:lvl2pPr marL="914377" lvl="1" indent="-342891" algn="ctr">
              <a:spcBef>
                <a:spcPts val="1600"/>
              </a:spcBef>
              <a:spcAft>
                <a:spcPts val="0"/>
              </a:spcAft>
              <a:buClr>
                <a:schemeClr val="accent1"/>
              </a:buClr>
              <a:buSzPts val="1800"/>
              <a:buChar char="○"/>
              <a:defRPr sz="1800">
                <a:solidFill>
                  <a:schemeClr val="accent1"/>
                </a:solidFill>
              </a:defRPr>
            </a:lvl2pPr>
            <a:lvl3pPr marL="1371566" lvl="2" indent="-342891" algn="ctr">
              <a:spcBef>
                <a:spcPts val="1600"/>
              </a:spcBef>
              <a:spcAft>
                <a:spcPts val="0"/>
              </a:spcAft>
              <a:buClr>
                <a:schemeClr val="accent1"/>
              </a:buClr>
              <a:buSzPts val="1800"/>
              <a:buChar char="■"/>
              <a:defRPr sz="1800">
                <a:solidFill>
                  <a:schemeClr val="accent1"/>
                </a:solidFill>
              </a:defRPr>
            </a:lvl3pPr>
            <a:lvl4pPr marL="1828754" lvl="3" indent="-342891" algn="ctr">
              <a:spcBef>
                <a:spcPts val="1600"/>
              </a:spcBef>
              <a:spcAft>
                <a:spcPts val="0"/>
              </a:spcAft>
              <a:buClr>
                <a:schemeClr val="accent1"/>
              </a:buClr>
              <a:buSzPts val="1800"/>
              <a:buChar char="●"/>
              <a:defRPr sz="1800">
                <a:solidFill>
                  <a:schemeClr val="accent1"/>
                </a:solidFill>
              </a:defRPr>
            </a:lvl4pPr>
            <a:lvl5pPr marL="2285943" lvl="4" indent="-342891" algn="ctr">
              <a:spcBef>
                <a:spcPts val="1600"/>
              </a:spcBef>
              <a:spcAft>
                <a:spcPts val="0"/>
              </a:spcAft>
              <a:buClr>
                <a:schemeClr val="accent1"/>
              </a:buClr>
              <a:buSzPts val="1800"/>
              <a:buChar char="○"/>
              <a:defRPr sz="1800">
                <a:solidFill>
                  <a:schemeClr val="accent1"/>
                </a:solidFill>
              </a:defRPr>
            </a:lvl5pPr>
            <a:lvl6pPr marL="2743131" lvl="5" indent="-342891" algn="ctr">
              <a:spcBef>
                <a:spcPts val="1600"/>
              </a:spcBef>
              <a:spcAft>
                <a:spcPts val="0"/>
              </a:spcAft>
              <a:buClr>
                <a:schemeClr val="accent1"/>
              </a:buClr>
              <a:buSzPts val="1800"/>
              <a:buChar char="■"/>
              <a:defRPr sz="1800">
                <a:solidFill>
                  <a:schemeClr val="accent1"/>
                </a:solidFill>
              </a:defRPr>
            </a:lvl6pPr>
            <a:lvl7pPr marL="3200320" lvl="6" indent="-342891" algn="ctr">
              <a:spcBef>
                <a:spcPts val="1600"/>
              </a:spcBef>
              <a:spcAft>
                <a:spcPts val="0"/>
              </a:spcAft>
              <a:buClr>
                <a:schemeClr val="accent1"/>
              </a:buClr>
              <a:buSzPts val="1800"/>
              <a:buChar char="●"/>
              <a:defRPr sz="1800">
                <a:solidFill>
                  <a:schemeClr val="accent1"/>
                </a:solidFill>
              </a:defRPr>
            </a:lvl7pPr>
            <a:lvl8pPr marL="3657509" lvl="7" indent="-342891" algn="ctr">
              <a:spcBef>
                <a:spcPts val="1600"/>
              </a:spcBef>
              <a:spcAft>
                <a:spcPts val="0"/>
              </a:spcAft>
              <a:buClr>
                <a:schemeClr val="accent1"/>
              </a:buClr>
              <a:buSzPts val="1800"/>
              <a:buChar char="○"/>
              <a:defRPr sz="1800">
                <a:solidFill>
                  <a:schemeClr val="accent1"/>
                </a:solidFill>
              </a:defRPr>
            </a:lvl8pPr>
            <a:lvl9pPr marL="4114697" lvl="8" indent="-342891" algn="ctr">
              <a:spcBef>
                <a:spcPts val="1600"/>
              </a:spcBef>
              <a:spcAft>
                <a:spcPts val="1600"/>
              </a:spcAft>
              <a:buClr>
                <a:schemeClr val="accent1"/>
              </a:buClr>
              <a:buSzPts val="1800"/>
              <a:buChar char="■"/>
              <a:defRPr sz="1800">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06304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77780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43" name="Google Shape;43;p13"/>
          <p:cNvSpPr txBox="1">
            <a:spLocks noGrp="1"/>
          </p:cNvSpPr>
          <p:nvPr>
            <p:ph type="body" idx="1"/>
          </p:nvPr>
        </p:nvSpPr>
        <p:spPr>
          <a:xfrm>
            <a:off x="938501" y="1661367"/>
            <a:ext cx="7172100" cy="4053200"/>
          </a:xfrm>
          <a:prstGeom prst="rect">
            <a:avLst/>
          </a:prstGeom>
        </p:spPr>
        <p:txBody>
          <a:bodyPr spcFirstLastPara="1" wrap="square" lIns="91425" tIns="91425" rIns="91425" bIns="91425" anchor="t" anchorCtr="0">
            <a:noAutofit/>
          </a:bodyPr>
          <a:lstStyle>
            <a:lvl1pPr marL="457189" lvl="0" indent="-301618" rtl="0">
              <a:spcBef>
                <a:spcPts val="0"/>
              </a:spcBef>
              <a:spcAft>
                <a:spcPts val="0"/>
              </a:spcAft>
              <a:buClr>
                <a:schemeClr val="lt1"/>
              </a:buClr>
              <a:buSzPts val="1150"/>
              <a:buChar char="●"/>
              <a:defRPr sz="1151">
                <a:solidFill>
                  <a:schemeClr val="lt1"/>
                </a:solidFill>
              </a:defRPr>
            </a:lvl1pPr>
            <a:lvl2pPr marL="914377" lvl="1" indent="-301618" rtl="0">
              <a:spcBef>
                <a:spcPts val="1600"/>
              </a:spcBef>
              <a:spcAft>
                <a:spcPts val="0"/>
              </a:spcAft>
              <a:buClr>
                <a:schemeClr val="lt1"/>
              </a:buClr>
              <a:buSzPts val="1150"/>
              <a:buChar char="○"/>
              <a:defRPr sz="1151">
                <a:solidFill>
                  <a:schemeClr val="lt1"/>
                </a:solidFill>
              </a:defRPr>
            </a:lvl2pPr>
            <a:lvl3pPr marL="1371566" lvl="2" indent="-301618" rtl="0">
              <a:spcBef>
                <a:spcPts val="1600"/>
              </a:spcBef>
              <a:spcAft>
                <a:spcPts val="0"/>
              </a:spcAft>
              <a:buClr>
                <a:schemeClr val="lt1"/>
              </a:buClr>
              <a:buSzPts val="1150"/>
              <a:buChar char="■"/>
              <a:defRPr sz="1151">
                <a:solidFill>
                  <a:schemeClr val="lt1"/>
                </a:solidFill>
              </a:defRPr>
            </a:lvl3pPr>
            <a:lvl4pPr marL="1828754" lvl="3" indent="-301618" rtl="0">
              <a:spcBef>
                <a:spcPts val="1600"/>
              </a:spcBef>
              <a:spcAft>
                <a:spcPts val="0"/>
              </a:spcAft>
              <a:buClr>
                <a:schemeClr val="lt1"/>
              </a:buClr>
              <a:buSzPts val="1150"/>
              <a:buChar char="●"/>
              <a:defRPr sz="1151">
                <a:solidFill>
                  <a:schemeClr val="lt1"/>
                </a:solidFill>
              </a:defRPr>
            </a:lvl4pPr>
            <a:lvl5pPr marL="2285943" lvl="4" indent="-301618" rtl="0">
              <a:spcBef>
                <a:spcPts val="1600"/>
              </a:spcBef>
              <a:spcAft>
                <a:spcPts val="0"/>
              </a:spcAft>
              <a:buClr>
                <a:schemeClr val="lt1"/>
              </a:buClr>
              <a:buSzPts val="1150"/>
              <a:buChar char="○"/>
              <a:defRPr sz="1151">
                <a:solidFill>
                  <a:schemeClr val="lt1"/>
                </a:solidFill>
              </a:defRPr>
            </a:lvl5pPr>
            <a:lvl6pPr marL="2743131" lvl="5" indent="-301618" rtl="0">
              <a:spcBef>
                <a:spcPts val="1600"/>
              </a:spcBef>
              <a:spcAft>
                <a:spcPts val="0"/>
              </a:spcAft>
              <a:buClr>
                <a:schemeClr val="lt1"/>
              </a:buClr>
              <a:buSzPts val="1150"/>
              <a:buChar char="■"/>
              <a:defRPr sz="1151">
                <a:solidFill>
                  <a:schemeClr val="lt1"/>
                </a:solidFill>
              </a:defRPr>
            </a:lvl6pPr>
            <a:lvl7pPr marL="3200320" lvl="6" indent="-301618" rtl="0">
              <a:spcBef>
                <a:spcPts val="1600"/>
              </a:spcBef>
              <a:spcAft>
                <a:spcPts val="0"/>
              </a:spcAft>
              <a:buClr>
                <a:schemeClr val="lt1"/>
              </a:buClr>
              <a:buSzPts val="1150"/>
              <a:buChar char="●"/>
              <a:defRPr sz="1151">
                <a:solidFill>
                  <a:schemeClr val="lt1"/>
                </a:solidFill>
              </a:defRPr>
            </a:lvl7pPr>
            <a:lvl8pPr marL="3657509" lvl="7" indent="-301618" rtl="0">
              <a:spcBef>
                <a:spcPts val="1600"/>
              </a:spcBef>
              <a:spcAft>
                <a:spcPts val="0"/>
              </a:spcAft>
              <a:buClr>
                <a:schemeClr val="lt1"/>
              </a:buClr>
              <a:buSzPts val="1150"/>
              <a:buChar char="○"/>
              <a:defRPr sz="1151">
                <a:solidFill>
                  <a:schemeClr val="lt1"/>
                </a:solidFill>
              </a:defRPr>
            </a:lvl8pPr>
            <a:lvl9pPr marL="4114697" lvl="8" indent="-301618" rtl="0">
              <a:spcBef>
                <a:spcPts val="1600"/>
              </a:spcBef>
              <a:spcAft>
                <a:spcPts val="1600"/>
              </a:spcAft>
              <a:buClr>
                <a:schemeClr val="lt1"/>
              </a:buClr>
              <a:buSzPts val="1150"/>
              <a:buChar char="■"/>
              <a:defRPr sz="1151">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967894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6" name="Google Shape;46;p14"/>
          <p:cNvSpPr txBox="1">
            <a:spLocks noGrp="1"/>
          </p:cNvSpPr>
          <p:nvPr>
            <p:ph type="subTitle" idx="1"/>
          </p:nvPr>
        </p:nvSpPr>
        <p:spPr>
          <a:xfrm>
            <a:off x="353849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7" name="Google Shape;47;p14"/>
          <p:cNvSpPr txBox="1">
            <a:spLocks noGrp="1"/>
          </p:cNvSpPr>
          <p:nvPr>
            <p:ph type="title" idx="2"/>
          </p:nvPr>
        </p:nvSpPr>
        <p:spPr>
          <a:xfrm>
            <a:off x="6028553"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8" name="Google Shape;48;p14"/>
          <p:cNvSpPr txBox="1">
            <a:spLocks noGrp="1"/>
          </p:cNvSpPr>
          <p:nvPr>
            <p:ph type="subTitle" idx="3"/>
          </p:nvPr>
        </p:nvSpPr>
        <p:spPr>
          <a:xfrm>
            <a:off x="6028553"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9" name="Google Shape;49;p14"/>
          <p:cNvSpPr txBox="1">
            <a:spLocks noGrp="1"/>
          </p:cNvSpPr>
          <p:nvPr>
            <p:ph type="title" idx="4"/>
          </p:nvPr>
        </p:nvSpPr>
        <p:spPr>
          <a:xfrm>
            <a:off x="104844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50" name="Google Shape;50;p14"/>
          <p:cNvSpPr txBox="1">
            <a:spLocks noGrp="1"/>
          </p:cNvSpPr>
          <p:nvPr>
            <p:ph type="subTitle" idx="5"/>
          </p:nvPr>
        </p:nvSpPr>
        <p:spPr>
          <a:xfrm>
            <a:off x="104844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51" name="Google Shape;51;p14"/>
          <p:cNvSpPr txBox="1">
            <a:spLocks noGrp="1"/>
          </p:cNvSpPr>
          <p:nvPr>
            <p:ph type="title" idx="6" hasCustomPrompt="1"/>
          </p:nvPr>
        </p:nvSpPr>
        <p:spPr>
          <a:xfrm>
            <a:off x="10484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extLst>
      <p:ext uri="{BB962C8B-B14F-4D97-AF65-F5344CB8AC3E}">
        <p14:creationId xmlns:p14="http://schemas.microsoft.com/office/powerpoint/2010/main" val="4599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p:cSld name="Big 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1" y="3777167"/>
            <a:ext cx="3657300" cy="8596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56" name="Google Shape;56;p15"/>
          <p:cNvSpPr txBox="1">
            <a:spLocks noGrp="1"/>
          </p:cNvSpPr>
          <p:nvPr>
            <p:ph type="subTitle" idx="1"/>
          </p:nvPr>
        </p:nvSpPr>
        <p:spPr>
          <a:xfrm>
            <a:off x="4144051" y="4733133"/>
            <a:ext cx="394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12107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6" y="1543900"/>
            <a:ext cx="5442900" cy="34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r>
              <a:rPr lang="en-US"/>
              <a:t>Click to edit Master title style</a:t>
            </a:r>
            <a:endParaRPr/>
          </a:p>
        </p:txBody>
      </p:sp>
      <p:sp>
        <p:nvSpPr>
          <p:cNvPr id="59" name="Google Shape;59;p16"/>
          <p:cNvSpPr txBox="1">
            <a:spLocks noGrp="1"/>
          </p:cNvSpPr>
          <p:nvPr>
            <p:ph type="subTitle" idx="1"/>
          </p:nvPr>
        </p:nvSpPr>
        <p:spPr>
          <a:xfrm>
            <a:off x="2481900" y="5260800"/>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165741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937339"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2" name="Google Shape;62;p17"/>
          <p:cNvSpPr txBox="1">
            <a:spLocks noGrp="1"/>
          </p:cNvSpPr>
          <p:nvPr>
            <p:ph type="subTitle" idx="1"/>
          </p:nvPr>
        </p:nvSpPr>
        <p:spPr>
          <a:xfrm>
            <a:off x="1937339"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3" name="Google Shape;63;p17"/>
          <p:cNvSpPr txBox="1">
            <a:spLocks noGrp="1"/>
          </p:cNvSpPr>
          <p:nvPr>
            <p:ph type="title" idx="2"/>
          </p:nvPr>
        </p:nvSpPr>
        <p:spPr>
          <a:xfrm>
            <a:off x="4816563"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4" name="Google Shape;64;p17"/>
          <p:cNvSpPr txBox="1">
            <a:spLocks noGrp="1"/>
          </p:cNvSpPr>
          <p:nvPr>
            <p:ph type="subTitle" idx="3"/>
          </p:nvPr>
        </p:nvSpPr>
        <p:spPr>
          <a:xfrm>
            <a:off x="4816563"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5" name="Google Shape;65;p1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35122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3849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8" name="Google Shape;68;p18"/>
          <p:cNvSpPr txBox="1">
            <a:spLocks noGrp="1"/>
          </p:cNvSpPr>
          <p:nvPr>
            <p:ph type="subTitle" idx="1"/>
          </p:nvPr>
        </p:nvSpPr>
        <p:spPr>
          <a:xfrm>
            <a:off x="353849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9" name="Google Shape;69;p18"/>
          <p:cNvSpPr txBox="1">
            <a:spLocks noGrp="1"/>
          </p:cNvSpPr>
          <p:nvPr>
            <p:ph type="title" idx="2"/>
          </p:nvPr>
        </p:nvSpPr>
        <p:spPr>
          <a:xfrm>
            <a:off x="6028553"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0" name="Google Shape;70;p18"/>
          <p:cNvSpPr txBox="1">
            <a:spLocks noGrp="1"/>
          </p:cNvSpPr>
          <p:nvPr>
            <p:ph type="subTitle" idx="3"/>
          </p:nvPr>
        </p:nvSpPr>
        <p:spPr>
          <a:xfrm>
            <a:off x="6028553"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71" name="Google Shape;71;p18"/>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72" name="Google Shape;72;p18"/>
          <p:cNvSpPr txBox="1">
            <a:spLocks noGrp="1"/>
          </p:cNvSpPr>
          <p:nvPr>
            <p:ph type="title" idx="5"/>
          </p:nvPr>
        </p:nvSpPr>
        <p:spPr>
          <a:xfrm>
            <a:off x="104844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3" name="Google Shape;73;p18"/>
          <p:cNvSpPr txBox="1">
            <a:spLocks noGrp="1"/>
          </p:cNvSpPr>
          <p:nvPr>
            <p:ph type="subTitle" idx="6"/>
          </p:nvPr>
        </p:nvSpPr>
        <p:spPr>
          <a:xfrm>
            <a:off x="104844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262988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p:cSld name="1_Big tex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825333"/>
            <a:ext cx="6597000" cy="2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76" name="Google Shape;76;p19"/>
          <p:cNvSpPr txBox="1">
            <a:spLocks noGrp="1"/>
          </p:cNvSpPr>
          <p:nvPr>
            <p:ph type="subTitle" idx="1"/>
          </p:nvPr>
        </p:nvSpPr>
        <p:spPr>
          <a:xfrm>
            <a:off x="2481900" y="3359367"/>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1590303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Title + Design">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33864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1" y="4237000"/>
            <a:ext cx="3068700" cy="798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3" name="Google Shape;13;p3"/>
          <p:cNvSpPr txBox="1">
            <a:spLocks noGrp="1"/>
          </p:cNvSpPr>
          <p:nvPr>
            <p:ph type="title" idx="2" hasCustomPrompt="1"/>
          </p:nvPr>
        </p:nvSpPr>
        <p:spPr>
          <a:xfrm>
            <a:off x="1048271" y="4383333"/>
            <a:ext cx="2412900" cy="12420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1" y="4960867"/>
            <a:ext cx="3068700" cy="6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1431314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678770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950802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80884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Lists">
  <p:cSld name="Title + Two Lists">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938501" y="593367"/>
            <a:ext cx="4964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87" name="Google Shape;87;p24"/>
          <p:cNvSpPr txBox="1">
            <a:spLocks noGrp="1"/>
          </p:cNvSpPr>
          <p:nvPr>
            <p:ph type="body" idx="1"/>
          </p:nvPr>
        </p:nvSpPr>
        <p:spPr>
          <a:xfrm>
            <a:off x="1067242"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8" name="Google Shape;88;p24"/>
          <p:cNvSpPr txBox="1">
            <a:spLocks noGrp="1"/>
          </p:cNvSpPr>
          <p:nvPr>
            <p:ph type="body" idx="2"/>
          </p:nvPr>
        </p:nvSpPr>
        <p:spPr>
          <a:xfrm>
            <a:off x="4673853"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9" name="Google Shape;89;p24"/>
          <p:cNvSpPr txBox="1">
            <a:spLocks noGrp="1"/>
          </p:cNvSpPr>
          <p:nvPr>
            <p:ph type="title" idx="3"/>
          </p:nvPr>
        </p:nvSpPr>
        <p:spPr>
          <a:xfrm>
            <a:off x="12134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0" name="Google Shape;90;p24"/>
          <p:cNvSpPr txBox="1">
            <a:spLocks noGrp="1"/>
          </p:cNvSpPr>
          <p:nvPr>
            <p:ph type="title" idx="4"/>
          </p:nvPr>
        </p:nvSpPr>
        <p:spPr>
          <a:xfrm>
            <a:off x="48200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932643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93" name="Google Shape;93;p25"/>
          <p:cNvSpPr txBox="1">
            <a:spLocks noGrp="1"/>
          </p:cNvSpPr>
          <p:nvPr>
            <p:ph type="title" idx="2"/>
          </p:nvPr>
        </p:nvSpPr>
        <p:spPr>
          <a:xfrm>
            <a:off x="898387"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4" name="Google Shape;94;p25"/>
          <p:cNvSpPr txBox="1">
            <a:spLocks noGrp="1"/>
          </p:cNvSpPr>
          <p:nvPr>
            <p:ph type="subTitle" idx="1"/>
          </p:nvPr>
        </p:nvSpPr>
        <p:spPr>
          <a:xfrm>
            <a:off x="89838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5" name="Google Shape;95;p25"/>
          <p:cNvSpPr txBox="1">
            <a:spLocks noGrp="1"/>
          </p:cNvSpPr>
          <p:nvPr>
            <p:ph type="title" idx="3"/>
          </p:nvPr>
        </p:nvSpPr>
        <p:spPr>
          <a:xfrm>
            <a:off x="279026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6" name="Google Shape;96;p25"/>
          <p:cNvSpPr txBox="1">
            <a:spLocks noGrp="1"/>
          </p:cNvSpPr>
          <p:nvPr>
            <p:ph type="subTitle" idx="4"/>
          </p:nvPr>
        </p:nvSpPr>
        <p:spPr>
          <a:xfrm>
            <a:off x="2790264"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7" name="Google Shape;97;p25"/>
          <p:cNvSpPr txBox="1">
            <a:spLocks noGrp="1"/>
          </p:cNvSpPr>
          <p:nvPr>
            <p:ph type="title" idx="5"/>
          </p:nvPr>
        </p:nvSpPr>
        <p:spPr>
          <a:xfrm>
            <a:off x="4682136"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8" name="Google Shape;98;p25"/>
          <p:cNvSpPr txBox="1">
            <a:spLocks noGrp="1"/>
          </p:cNvSpPr>
          <p:nvPr>
            <p:ph type="subTitle" idx="6"/>
          </p:nvPr>
        </p:nvSpPr>
        <p:spPr>
          <a:xfrm>
            <a:off x="468213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9" name="Google Shape;99;p25"/>
          <p:cNvSpPr txBox="1">
            <a:spLocks noGrp="1"/>
          </p:cNvSpPr>
          <p:nvPr>
            <p:ph type="title" idx="7"/>
          </p:nvPr>
        </p:nvSpPr>
        <p:spPr>
          <a:xfrm>
            <a:off x="657401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00" name="Google Shape;100;p25"/>
          <p:cNvSpPr txBox="1">
            <a:spLocks noGrp="1"/>
          </p:cNvSpPr>
          <p:nvPr>
            <p:ph type="subTitle" idx="8"/>
          </p:nvPr>
        </p:nvSpPr>
        <p:spPr>
          <a:xfrm>
            <a:off x="6574015"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368925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Numbers">
  <p:cSld name="Three Numbers">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hasCustomPrompt="1"/>
          </p:nvPr>
        </p:nvSpPr>
        <p:spPr>
          <a:xfrm>
            <a:off x="4996801" y="882457"/>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a:spLocks noGrp="1"/>
          </p:cNvSpPr>
          <p:nvPr>
            <p:ph type="subTitle" idx="1"/>
          </p:nvPr>
        </p:nvSpPr>
        <p:spPr>
          <a:xfrm>
            <a:off x="4911001" y="1687800"/>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4" name="Google Shape;104;p26"/>
          <p:cNvSpPr txBox="1">
            <a:spLocks noGrp="1"/>
          </p:cNvSpPr>
          <p:nvPr>
            <p:ph type="title" idx="2" hasCustomPrompt="1"/>
          </p:nvPr>
        </p:nvSpPr>
        <p:spPr>
          <a:xfrm>
            <a:off x="4996801" y="2798924"/>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a:spLocks noGrp="1"/>
          </p:cNvSpPr>
          <p:nvPr>
            <p:ph type="subTitle" idx="3"/>
          </p:nvPr>
        </p:nvSpPr>
        <p:spPr>
          <a:xfrm>
            <a:off x="4911001" y="3604267"/>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6" name="Google Shape;106;p26"/>
          <p:cNvSpPr txBox="1">
            <a:spLocks noGrp="1"/>
          </p:cNvSpPr>
          <p:nvPr>
            <p:ph type="title" idx="4" hasCustomPrompt="1"/>
          </p:nvPr>
        </p:nvSpPr>
        <p:spPr>
          <a:xfrm>
            <a:off x="4996801" y="4715391"/>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a:spLocks noGrp="1"/>
          </p:cNvSpPr>
          <p:nvPr>
            <p:ph type="subTitle" idx="5"/>
          </p:nvPr>
        </p:nvSpPr>
        <p:spPr>
          <a:xfrm>
            <a:off x="4911001" y="5520733"/>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1385321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
  <p:cSld name="Title + Six Columns  ">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53849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0" name="Google Shape;110;p27"/>
          <p:cNvSpPr txBox="1">
            <a:spLocks noGrp="1"/>
          </p:cNvSpPr>
          <p:nvPr>
            <p:ph type="subTitle" idx="1"/>
          </p:nvPr>
        </p:nvSpPr>
        <p:spPr>
          <a:xfrm>
            <a:off x="3538499"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1" name="Google Shape;111;p27"/>
          <p:cNvSpPr txBox="1">
            <a:spLocks noGrp="1"/>
          </p:cNvSpPr>
          <p:nvPr>
            <p:ph type="title" idx="2"/>
          </p:nvPr>
        </p:nvSpPr>
        <p:spPr>
          <a:xfrm>
            <a:off x="6028553"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2" name="Google Shape;112;p27"/>
          <p:cNvSpPr txBox="1">
            <a:spLocks noGrp="1"/>
          </p:cNvSpPr>
          <p:nvPr>
            <p:ph type="subTitle" idx="3"/>
          </p:nvPr>
        </p:nvSpPr>
        <p:spPr>
          <a:xfrm>
            <a:off x="6028552"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3" name="Google Shape;113;p2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14" name="Google Shape;114;p27"/>
          <p:cNvSpPr txBox="1">
            <a:spLocks noGrp="1"/>
          </p:cNvSpPr>
          <p:nvPr>
            <p:ph type="title" idx="5"/>
          </p:nvPr>
        </p:nvSpPr>
        <p:spPr>
          <a:xfrm>
            <a:off x="104844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5" name="Google Shape;115;p27"/>
          <p:cNvSpPr txBox="1">
            <a:spLocks noGrp="1"/>
          </p:cNvSpPr>
          <p:nvPr>
            <p:ph type="subTitle" idx="6"/>
          </p:nvPr>
        </p:nvSpPr>
        <p:spPr>
          <a:xfrm>
            <a:off x="1048451"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6" name="Google Shape;116;p27"/>
          <p:cNvSpPr txBox="1">
            <a:spLocks noGrp="1"/>
          </p:cNvSpPr>
          <p:nvPr>
            <p:ph type="title" idx="7"/>
          </p:nvPr>
        </p:nvSpPr>
        <p:spPr>
          <a:xfrm>
            <a:off x="353849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7" name="Google Shape;117;p27"/>
          <p:cNvSpPr txBox="1">
            <a:spLocks noGrp="1"/>
          </p:cNvSpPr>
          <p:nvPr>
            <p:ph type="subTitle" idx="8"/>
          </p:nvPr>
        </p:nvSpPr>
        <p:spPr>
          <a:xfrm>
            <a:off x="3538499"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8" name="Google Shape;118;p27"/>
          <p:cNvSpPr txBox="1">
            <a:spLocks noGrp="1"/>
          </p:cNvSpPr>
          <p:nvPr>
            <p:ph type="title" idx="9"/>
          </p:nvPr>
        </p:nvSpPr>
        <p:spPr>
          <a:xfrm>
            <a:off x="6028553"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9" name="Google Shape;119;p27"/>
          <p:cNvSpPr txBox="1">
            <a:spLocks noGrp="1"/>
          </p:cNvSpPr>
          <p:nvPr>
            <p:ph type="subTitle" idx="13"/>
          </p:nvPr>
        </p:nvSpPr>
        <p:spPr>
          <a:xfrm>
            <a:off x="6028552"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20" name="Google Shape;120;p27"/>
          <p:cNvSpPr txBox="1">
            <a:spLocks noGrp="1"/>
          </p:cNvSpPr>
          <p:nvPr>
            <p:ph type="title" idx="14"/>
          </p:nvPr>
        </p:nvSpPr>
        <p:spPr>
          <a:xfrm>
            <a:off x="104844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1" name="Google Shape;121;p27"/>
          <p:cNvSpPr txBox="1">
            <a:spLocks noGrp="1"/>
          </p:cNvSpPr>
          <p:nvPr>
            <p:ph type="subTitle" idx="15"/>
          </p:nvPr>
        </p:nvSpPr>
        <p:spPr>
          <a:xfrm>
            <a:off x="1048451"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25922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938500" y="593367"/>
            <a:ext cx="50436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24" name="Google Shape;124;p28"/>
          <p:cNvSpPr txBox="1">
            <a:spLocks noGrp="1"/>
          </p:cNvSpPr>
          <p:nvPr>
            <p:ph type="title" idx="2"/>
          </p:nvPr>
        </p:nvSpPr>
        <p:spPr>
          <a:xfrm>
            <a:off x="1338239" y="3146433"/>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5" name="Google Shape;125;p28"/>
          <p:cNvSpPr txBox="1">
            <a:spLocks noGrp="1"/>
          </p:cNvSpPr>
          <p:nvPr>
            <p:ph type="subTitle" idx="1"/>
          </p:nvPr>
        </p:nvSpPr>
        <p:spPr>
          <a:xfrm>
            <a:off x="1338239" y="2284068"/>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6" name="Google Shape;126;p28"/>
          <p:cNvSpPr txBox="1">
            <a:spLocks noGrp="1"/>
          </p:cNvSpPr>
          <p:nvPr>
            <p:ph type="title" idx="3"/>
          </p:nvPr>
        </p:nvSpPr>
        <p:spPr>
          <a:xfrm>
            <a:off x="1338239" y="5318600"/>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7" name="Google Shape;127;p28"/>
          <p:cNvSpPr txBox="1">
            <a:spLocks noGrp="1"/>
          </p:cNvSpPr>
          <p:nvPr>
            <p:ph type="subTitle" idx="4"/>
          </p:nvPr>
        </p:nvSpPr>
        <p:spPr>
          <a:xfrm>
            <a:off x="1338239" y="4456235"/>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8" name="Google Shape;128;p28"/>
          <p:cNvSpPr txBox="1">
            <a:spLocks noGrp="1"/>
          </p:cNvSpPr>
          <p:nvPr>
            <p:ph type="title" idx="5"/>
          </p:nvPr>
        </p:nvSpPr>
        <p:spPr>
          <a:xfrm>
            <a:off x="5078163" y="3146433"/>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9" name="Google Shape;129;p28"/>
          <p:cNvSpPr txBox="1">
            <a:spLocks noGrp="1"/>
          </p:cNvSpPr>
          <p:nvPr>
            <p:ph type="subTitle" idx="6"/>
          </p:nvPr>
        </p:nvSpPr>
        <p:spPr>
          <a:xfrm>
            <a:off x="5078163" y="2284068"/>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30" name="Google Shape;130;p28"/>
          <p:cNvSpPr txBox="1">
            <a:spLocks noGrp="1"/>
          </p:cNvSpPr>
          <p:nvPr>
            <p:ph type="title" idx="7"/>
          </p:nvPr>
        </p:nvSpPr>
        <p:spPr>
          <a:xfrm>
            <a:off x="5078163" y="5318600"/>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31" name="Google Shape;131;p28"/>
          <p:cNvSpPr txBox="1">
            <a:spLocks noGrp="1"/>
          </p:cNvSpPr>
          <p:nvPr>
            <p:ph type="subTitle" idx="8"/>
          </p:nvPr>
        </p:nvSpPr>
        <p:spPr>
          <a:xfrm>
            <a:off x="5078163" y="4456235"/>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103683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p:cSld name="Title + Text">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
        <p:nvSpPr>
          <p:cNvPr id="134" name="Google Shape;134;p29"/>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81976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1">
  <p:cSld name="Title + Text 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37" name="Google Shape;137;p30"/>
          <p:cNvSpPr txBox="1">
            <a:spLocks noGrp="1"/>
          </p:cNvSpPr>
          <p:nvPr>
            <p:ph type="subTitle" idx="1"/>
          </p:nvPr>
        </p:nvSpPr>
        <p:spPr>
          <a:xfrm>
            <a:off x="93850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50535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7" name="Google Shape;17;p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787406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40" name="Google Shape;140;p31"/>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59823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p:cSld name="One Column">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2062800" y="3256067"/>
            <a:ext cx="5018400" cy="79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3" name="Google Shape;143;p32"/>
          <p:cNvSpPr txBox="1">
            <a:spLocks noGrp="1"/>
          </p:cNvSpPr>
          <p:nvPr>
            <p:ph type="subTitle" idx="1"/>
          </p:nvPr>
        </p:nvSpPr>
        <p:spPr>
          <a:xfrm>
            <a:off x="2896500" y="4521767"/>
            <a:ext cx="3351000" cy="1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947356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924871" y="1013833"/>
            <a:ext cx="3068700" cy="79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6" name="Google Shape;146;p33"/>
          <p:cNvSpPr txBox="1">
            <a:spLocks noGrp="1"/>
          </p:cNvSpPr>
          <p:nvPr>
            <p:ph type="subTitle" idx="1"/>
          </p:nvPr>
        </p:nvSpPr>
        <p:spPr>
          <a:xfrm>
            <a:off x="924875" y="2245700"/>
            <a:ext cx="3305400" cy="14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
        <p:nvSpPr>
          <p:cNvPr id="147" name="Google Shape;147;p33"/>
          <p:cNvSpPr txBox="1"/>
          <p:nvPr/>
        </p:nvSpPr>
        <p:spPr>
          <a:xfrm>
            <a:off x="924875" y="4760000"/>
            <a:ext cx="3305400" cy="889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marL="0" lvl="0" indent="0" algn="l" rtl="0">
              <a:spcBef>
                <a:spcPts val="300"/>
              </a:spcBef>
              <a:spcAft>
                <a:spcPts val="0"/>
              </a:spcAft>
              <a:buNone/>
            </a:pPr>
            <a:endParaRPr sz="1000">
              <a:solidFill>
                <a:schemeClr val="accent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043566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0" name="Google Shape;150;p3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172910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list">
  <p:cSld name="Title + list">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3" name="Google Shape;153;p35"/>
          <p:cNvSpPr txBox="1">
            <a:spLocks noGrp="1"/>
          </p:cNvSpPr>
          <p:nvPr>
            <p:ph type="body" idx="1"/>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14877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25586-460F-A518-9491-2B2E669C72D5}"/>
              </a:ext>
            </a:extLst>
          </p:cNvPr>
          <p:cNvSpPr>
            <a:spLocks noGrp="1"/>
          </p:cNvSpPr>
          <p:nvPr>
            <p:ph type="dt" sz="half" idx="10"/>
          </p:nvPr>
        </p:nvSpPr>
        <p:spPr/>
        <p:txBody>
          <a:bodyPr/>
          <a:lstStyle>
            <a:lvl1pPr>
              <a:defRPr/>
            </a:lvl1pPr>
          </a:lstStyle>
          <a:p>
            <a:pPr>
              <a:defRPr/>
            </a:pPr>
            <a:fld id="{AE4E6A11-5AB0-4996-84B5-8D6A9DC63F8D}" type="datetimeFigureOut">
              <a:rPr lang="en-US"/>
              <a:pPr>
                <a:defRPr/>
              </a:pPr>
              <a:t>3/18/2025</a:t>
            </a:fld>
            <a:endParaRPr lang="en-US"/>
          </a:p>
        </p:txBody>
      </p:sp>
      <p:sp>
        <p:nvSpPr>
          <p:cNvPr id="5" name="Footer Placeholder 4">
            <a:extLst>
              <a:ext uri="{FF2B5EF4-FFF2-40B4-BE49-F238E27FC236}">
                <a16:creationId xmlns:a16="http://schemas.microsoft.com/office/drawing/2014/main" id="{6D7B9CD2-6EDB-21DC-1E8B-0FCBC6007A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89FC8E-524A-8497-33E6-9C32A5C1D810}"/>
              </a:ext>
            </a:extLst>
          </p:cNvPr>
          <p:cNvSpPr>
            <a:spLocks noGrp="1"/>
          </p:cNvSpPr>
          <p:nvPr>
            <p:ph type="sldNum" sz="quarter" idx="12"/>
          </p:nvPr>
        </p:nvSpPr>
        <p:spPr/>
        <p:txBody>
          <a:bodyPr/>
          <a:lstStyle>
            <a:lvl1pPr>
              <a:defRPr/>
            </a:lvl1pPr>
          </a:lstStyle>
          <a:p>
            <a:fld id="{B32BBC07-7495-412C-9C3C-AB6C46FE95C3}" type="slidenum">
              <a:rPr lang="en-US" altLang="en-US"/>
              <a:pPr/>
              <a:t>‹#›</a:t>
            </a:fld>
            <a:endParaRPr lang="en-US" altLang="en-US"/>
          </a:p>
        </p:txBody>
      </p:sp>
    </p:spTree>
    <p:extLst>
      <p:ext uri="{BB962C8B-B14F-4D97-AF65-F5344CB8AC3E}">
        <p14:creationId xmlns:p14="http://schemas.microsoft.com/office/powerpoint/2010/main" val="1519043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3091917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59597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fld id="{AE4E6A11-5AB0-4996-84B5-8D6A9DC63F8D}" type="datetimeFigureOut">
              <a:rPr lang="en-US" smtClean="0"/>
              <a:pPr>
                <a:defRPr/>
              </a:pPr>
              <a:t>3/18/2025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32BBC07-7495-412C-9C3C-AB6C46FE95C3}" type="slidenum">
              <a:rPr lang="en-US" altLang="en-US" smtClean="0"/>
              <a:pPr/>
              <a:t>‹#›</a:t>
            </a:fld>
            <a:endParaRPr lang="en-US" altLang="en-US"/>
          </a:p>
        </p:txBody>
      </p:sp>
    </p:spTree>
    <p:extLst>
      <p:ext uri="{BB962C8B-B14F-4D97-AF65-F5344CB8AC3E}">
        <p14:creationId xmlns:p14="http://schemas.microsoft.com/office/powerpoint/2010/main" val="3780787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1049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0" name="Google Shape;20;p5"/>
          <p:cNvSpPr txBox="1">
            <a:spLocks noGrp="1"/>
          </p:cNvSpPr>
          <p:nvPr>
            <p:ph type="body" idx="1"/>
          </p:nvPr>
        </p:nvSpPr>
        <p:spPr>
          <a:xfrm>
            <a:off x="938501"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21" name="Google Shape;21;p5"/>
          <p:cNvSpPr txBox="1">
            <a:spLocks noGrp="1"/>
          </p:cNvSpPr>
          <p:nvPr>
            <p:ph type="body" idx="2"/>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9224866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54610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55762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3/18/2025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65347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3/18/2025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52671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3/18/2025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49004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31828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60775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17174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6525070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4487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5974570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24895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95157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04585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9693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729500"/>
            <a:ext cx="2837400" cy="1670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6" name="Google Shape;26;p7"/>
          <p:cNvSpPr txBox="1">
            <a:spLocks noGrp="1"/>
          </p:cNvSpPr>
          <p:nvPr>
            <p:ph type="body" idx="1"/>
          </p:nvPr>
        </p:nvSpPr>
        <p:spPr>
          <a:xfrm>
            <a:off x="5337175" y="3458500"/>
            <a:ext cx="2837400" cy="1670000"/>
          </a:xfrm>
          <a:prstGeom prst="rect">
            <a:avLst/>
          </a:prstGeom>
        </p:spPr>
        <p:txBody>
          <a:bodyPr spcFirstLastPara="1" wrap="square" lIns="91425" tIns="91425" rIns="91425" bIns="91425" anchor="t" anchorCtr="0">
            <a:noAutofit/>
          </a:bodyPr>
          <a:lstStyle>
            <a:lvl1pPr marL="457189" lvl="0" indent="-330192" rtl="0">
              <a:spcBef>
                <a:spcPts val="0"/>
              </a:spcBef>
              <a:spcAft>
                <a:spcPts val="0"/>
              </a:spcAft>
              <a:buClr>
                <a:schemeClr val="lt1"/>
              </a:buClr>
              <a:buSzPts val="1600"/>
              <a:buChar char="●"/>
              <a:defRPr sz="1600">
                <a:solidFill>
                  <a:schemeClr val="lt1"/>
                </a:solidFill>
              </a:defRPr>
            </a:lvl1pPr>
            <a:lvl2pPr marL="914377" lvl="1" indent="-330192" rtl="0">
              <a:spcBef>
                <a:spcPts val="1600"/>
              </a:spcBef>
              <a:spcAft>
                <a:spcPts val="0"/>
              </a:spcAft>
              <a:buClr>
                <a:schemeClr val="lt1"/>
              </a:buClr>
              <a:buSzPts val="1600"/>
              <a:buChar char="○"/>
              <a:defRPr sz="1600">
                <a:solidFill>
                  <a:schemeClr val="lt1"/>
                </a:solidFill>
              </a:defRPr>
            </a:lvl2pPr>
            <a:lvl3pPr marL="1371566" lvl="2" indent="-330192" rtl="0">
              <a:spcBef>
                <a:spcPts val="1600"/>
              </a:spcBef>
              <a:spcAft>
                <a:spcPts val="0"/>
              </a:spcAft>
              <a:buClr>
                <a:schemeClr val="lt1"/>
              </a:buClr>
              <a:buSzPts val="1600"/>
              <a:buChar char="■"/>
              <a:defRPr sz="1600">
                <a:solidFill>
                  <a:schemeClr val="lt1"/>
                </a:solidFill>
              </a:defRPr>
            </a:lvl3pPr>
            <a:lvl4pPr marL="1828754" lvl="3" indent="-330192" rtl="0">
              <a:spcBef>
                <a:spcPts val="1600"/>
              </a:spcBef>
              <a:spcAft>
                <a:spcPts val="0"/>
              </a:spcAft>
              <a:buClr>
                <a:schemeClr val="lt1"/>
              </a:buClr>
              <a:buSzPts val="1600"/>
              <a:buChar char="●"/>
              <a:defRPr sz="1600">
                <a:solidFill>
                  <a:schemeClr val="lt1"/>
                </a:solidFill>
              </a:defRPr>
            </a:lvl4pPr>
            <a:lvl5pPr marL="2285943" lvl="4" indent="-330192" rtl="0">
              <a:spcBef>
                <a:spcPts val="1600"/>
              </a:spcBef>
              <a:spcAft>
                <a:spcPts val="0"/>
              </a:spcAft>
              <a:buClr>
                <a:schemeClr val="lt1"/>
              </a:buClr>
              <a:buSzPts val="1600"/>
              <a:buChar char="○"/>
              <a:defRPr sz="1600">
                <a:solidFill>
                  <a:schemeClr val="lt1"/>
                </a:solidFill>
              </a:defRPr>
            </a:lvl5pPr>
            <a:lvl6pPr marL="2743131" lvl="5" indent="-330192" rtl="0">
              <a:spcBef>
                <a:spcPts val="1600"/>
              </a:spcBef>
              <a:spcAft>
                <a:spcPts val="0"/>
              </a:spcAft>
              <a:buClr>
                <a:schemeClr val="lt1"/>
              </a:buClr>
              <a:buSzPts val="1600"/>
              <a:buChar char="■"/>
              <a:defRPr sz="1600">
                <a:solidFill>
                  <a:schemeClr val="lt1"/>
                </a:solidFill>
              </a:defRPr>
            </a:lvl6pPr>
            <a:lvl7pPr marL="3200320" lvl="6" indent="-330192" rtl="0">
              <a:spcBef>
                <a:spcPts val="1600"/>
              </a:spcBef>
              <a:spcAft>
                <a:spcPts val="0"/>
              </a:spcAft>
              <a:buClr>
                <a:schemeClr val="lt1"/>
              </a:buClr>
              <a:buSzPts val="1600"/>
              <a:buChar char="●"/>
              <a:defRPr sz="1600">
                <a:solidFill>
                  <a:schemeClr val="lt1"/>
                </a:solidFill>
              </a:defRPr>
            </a:lvl7pPr>
            <a:lvl8pPr marL="3657509" lvl="7" indent="-330192" rtl="0">
              <a:spcBef>
                <a:spcPts val="1600"/>
              </a:spcBef>
              <a:spcAft>
                <a:spcPts val="0"/>
              </a:spcAft>
              <a:buClr>
                <a:schemeClr val="lt1"/>
              </a:buClr>
              <a:buSzPts val="1600"/>
              <a:buChar char="○"/>
              <a:defRPr sz="1600">
                <a:solidFill>
                  <a:schemeClr val="lt1"/>
                </a:solidFill>
              </a:defRPr>
            </a:lvl8pPr>
            <a:lvl9pPr marL="4114697" lvl="8" indent="-330192" rtl="0">
              <a:spcBef>
                <a:spcPts val="1600"/>
              </a:spcBef>
              <a:spcAft>
                <a:spcPts val="1600"/>
              </a:spcAft>
              <a:buClr>
                <a:schemeClr val="lt1"/>
              </a:buClr>
              <a:buSzPts val="1600"/>
              <a:buChar char="■"/>
              <a:defRPr sz="1600">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422281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8" y="581577"/>
            <a:ext cx="2746500" cy="545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r>
              <a:rPr lang="en-US"/>
              <a:t>Click to edit Master title style</a:t>
            </a:r>
            <a:endParaRPr/>
          </a:p>
        </p:txBody>
      </p:sp>
      <p:pic>
        <p:nvPicPr>
          <p:cNvPr id="29" name="Google Shape;29;p8"/>
          <p:cNvPicPr preferRelativeResize="0"/>
          <p:nvPr/>
        </p:nvPicPr>
        <p:blipFill>
          <a:blip r:embed="rId3">
            <a:alphaModFix/>
          </a:blip>
          <a:stretch>
            <a:fillRect/>
          </a:stretch>
        </p:blipFill>
        <p:spPr>
          <a:xfrm rot="5400000">
            <a:off x="2007834" y="1032702"/>
            <a:ext cx="10168735"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3270782" y="117499"/>
            <a:ext cx="12413063" cy="3520275"/>
          </a:xfrm>
          <a:prstGeom prst="rect">
            <a:avLst/>
          </a:prstGeom>
          <a:noFill/>
          <a:ln>
            <a:noFill/>
          </a:ln>
        </p:spPr>
      </p:pic>
    </p:spTree>
    <p:extLst>
      <p:ext uri="{BB962C8B-B14F-4D97-AF65-F5344CB8AC3E}">
        <p14:creationId xmlns:p14="http://schemas.microsoft.com/office/powerpoint/2010/main" val="281461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938500" y="2359433"/>
            <a:ext cx="2871600" cy="164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
        <p:nvSpPr>
          <p:cNvPr id="33" name="Google Shape;33;p9"/>
          <p:cNvSpPr txBox="1">
            <a:spLocks noGrp="1"/>
          </p:cNvSpPr>
          <p:nvPr>
            <p:ph type="body" idx="2"/>
          </p:nvPr>
        </p:nvSpPr>
        <p:spPr>
          <a:xfrm>
            <a:off x="4703375" y="1212800"/>
            <a:ext cx="3468900" cy="4432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34" name="Google Shape;34;p9"/>
          <p:cNvSpPr txBox="1">
            <a:spLocks noGrp="1"/>
          </p:cNvSpPr>
          <p:nvPr>
            <p:ph type="title"/>
          </p:nvPr>
        </p:nvSpPr>
        <p:spPr>
          <a:xfrm>
            <a:off x="938500" y="593367"/>
            <a:ext cx="32238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4559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4203677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98310865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1068101"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6" name="Google Shape;156;p36"/>
          <p:cNvSpPr txBox="1">
            <a:spLocks noGrp="1"/>
          </p:cNvSpPr>
          <p:nvPr>
            <p:ph type="body" idx="1"/>
          </p:nvPr>
        </p:nvSpPr>
        <p:spPr>
          <a:xfrm>
            <a:off x="1068101"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908611050"/>
      </p:ext>
    </p:extLst>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3/18/2025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730293055"/>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EB439DAC-0EC1-FE82-0E46-32B7394EB32C}"/>
              </a:ext>
            </a:extLst>
          </p:cNvPr>
          <p:cNvSpPr>
            <a:spLocks noGrp="1"/>
          </p:cNvSpPr>
          <p:nvPr>
            <p:ph type="ctrTitle"/>
          </p:nvPr>
        </p:nvSpPr>
        <p:spPr>
          <a:xfrm>
            <a:off x="866442" y="2469058"/>
            <a:ext cx="6620968" cy="2308324"/>
          </a:xfrm>
        </p:spPr>
        <p:txBody>
          <a:bodyPr>
            <a:spAutoFit/>
          </a:bodyPr>
          <a:lstStyle/>
          <a:p>
            <a:pPr eaLnBrk="1" hangingPunct="1"/>
            <a:r>
              <a:rPr lang="en-US" altLang="en-US" b="1" dirty="0">
                <a:solidFill>
                  <a:schemeClr val="tx1"/>
                </a:solidFill>
              </a:rPr>
              <a:t>Naaman</a:t>
            </a:r>
            <a:br>
              <a:rPr lang="en-US" altLang="en-US" b="1" dirty="0">
                <a:solidFill>
                  <a:schemeClr val="tx1"/>
                </a:solidFill>
              </a:rPr>
            </a:br>
            <a:r>
              <a:rPr lang="en-US" altLang="en-US" b="1" dirty="0">
                <a:solidFill>
                  <a:schemeClr val="tx1"/>
                </a:solidFill>
              </a:rPr>
              <a:t>The Leper</a:t>
            </a:r>
          </a:p>
        </p:txBody>
      </p:sp>
      <p:sp>
        <p:nvSpPr>
          <p:cNvPr id="3" name="Subtitle 2">
            <a:extLst>
              <a:ext uri="{FF2B5EF4-FFF2-40B4-BE49-F238E27FC236}">
                <a16:creationId xmlns:a16="http://schemas.microsoft.com/office/drawing/2014/main" id="{294FADBA-D85B-9E1E-1FAE-F2145A7BCF8B}"/>
              </a:ext>
            </a:extLst>
          </p:cNvPr>
          <p:cNvSpPr>
            <a:spLocks noGrp="1"/>
          </p:cNvSpPr>
          <p:nvPr>
            <p:ph type="subTitle" idx="1"/>
          </p:nvPr>
        </p:nvSpPr>
        <p:spPr/>
        <p:txBody>
          <a:bodyPr rtlCol="0">
            <a:spAutoFit/>
          </a:bodyPr>
          <a:lstStyle/>
          <a:p>
            <a:pPr eaLnBrk="1" fontAlgn="auto" hangingPunct="1">
              <a:spcAft>
                <a:spcPts val="0"/>
              </a:spcAft>
              <a:defRPr/>
            </a:pPr>
            <a:r>
              <a:rPr lang="en-US" sz="4800" cap="none" dirty="0">
                <a:solidFill>
                  <a:schemeClr val="tx1"/>
                </a:solidFill>
              </a:rPr>
              <a:t>II Kings 5:1-14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457200" y="967615"/>
            <a:ext cx="8133008" cy="4918269"/>
          </a:xfrm>
        </p:spPr>
        <p:txBody>
          <a:bodyPr wrap="square">
            <a:spAutoFit/>
          </a:bodyPr>
          <a:lstStyle/>
          <a:p>
            <a:pPr marL="0" indent="0">
              <a:spcBef>
                <a:spcPts val="0"/>
              </a:spcBef>
              <a:buClr>
                <a:schemeClr val="tx1"/>
              </a:buClr>
              <a:buSzPct val="100000"/>
              <a:buNone/>
            </a:pPr>
            <a:r>
              <a:rPr lang="en-US" sz="3200" b="1" dirty="0">
                <a:solidFill>
                  <a:schemeClr val="tx1"/>
                </a:solidFill>
                <a:cs typeface="Arial" panose="020B0604020202020204" pitchFamily="34" charset="0"/>
              </a:rPr>
              <a:t>Confess that Jesus is the Son of God</a:t>
            </a:r>
          </a:p>
          <a:p>
            <a:pPr lvl="1">
              <a:lnSpc>
                <a:spcPct val="90000"/>
              </a:lnSpc>
              <a:spcBef>
                <a:spcPts val="0"/>
              </a:spcBef>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Romans 10:9-10 – “… </a:t>
            </a:r>
            <a:r>
              <a:rPr lang="en-US" sz="3200" dirty="0">
                <a:cs typeface="Arial" panose="020B0604020202020204" pitchFamily="34" charset="0"/>
              </a:rPr>
              <a:t>with the mouth one confesses and is saved</a:t>
            </a:r>
            <a:r>
              <a:rPr lang="en-US" sz="3200" dirty="0">
                <a:solidFill>
                  <a:schemeClr val="tx1"/>
                </a:solidFill>
                <a:cs typeface="Arial" panose="020B0604020202020204" pitchFamily="34" charset="0"/>
              </a:rPr>
              <a:t>”</a:t>
            </a:r>
          </a:p>
          <a:p>
            <a:pPr marL="0" indent="0">
              <a:lnSpc>
                <a:spcPct val="100000"/>
              </a:lnSpc>
              <a:spcBef>
                <a:spcPts val="0"/>
              </a:spcBef>
              <a:buClr>
                <a:schemeClr val="tx1"/>
              </a:buClr>
              <a:buSzPct val="100000"/>
              <a:buNone/>
            </a:pPr>
            <a:r>
              <a:rPr lang="en-US" sz="3200" b="1" dirty="0">
                <a:solidFill>
                  <a:schemeClr val="tx1"/>
                </a:solidFill>
                <a:cs typeface="Arial" panose="020B0604020202020204" pitchFamily="34" charset="0"/>
              </a:rPr>
              <a:t>Be immersed in water</a:t>
            </a:r>
          </a:p>
          <a:p>
            <a:pPr lvl="1">
              <a:lnSpc>
                <a:spcPct val="100000"/>
              </a:lnSpc>
              <a:spcBef>
                <a:spcPts val="0"/>
              </a:spcBef>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 Acts 2:38 – “</a:t>
            </a:r>
            <a:r>
              <a:rPr lang="en-US" sz="3200" dirty="0">
                <a:cs typeface="Arial" panose="020B0604020202020204" pitchFamily="34" charset="0"/>
              </a:rPr>
              <a:t>Repent and be baptized every one of you …</a:t>
            </a:r>
            <a:r>
              <a:rPr lang="en-US" sz="3200" dirty="0">
                <a:solidFill>
                  <a:schemeClr val="tx1"/>
                </a:solidFill>
                <a:cs typeface="Arial" panose="020B0604020202020204" pitchFamily="34" charset="0"/>
              </a:rPr>
              <a:t>”</a:t>
            </a:r>
          </a:p>
          <a:p>
            <a:pPr marL="0" indent="0">
              <a:lnSpc>
                <a:spcPct val="100000"/>
              </a:lnSpc>
              <a:spcBef>
                <a:spcPts val="0"/>
              </a:spcBef>
              <a:buClr>
                <a:schemeClr val="tx1"/>
              </a:buClr>
              <a:buSzPct val="100000"/>
              <a:buNone/>
            </a:pPr>
            <a:r>
              <a:rPr lang="en-US" sz="3200" b="1" dirty="0">
                <a:solidFill>
                  <a:schemeClr val="tx1"/>
                </a:solidFill>
                <a:cs typeface="Arial" panose="020B0604020202020204" pitchFamily="34" charset="0"/>
              </a:rPr>
              <a:t>Remain faithful</a:t>
            </a:r>
          </a:p>
          <a:p>
            <a:pPr lvl="1">
              <a:spcBef>
                <a:spcPts val="0"/>
              </a:spcBef>
              <a:buSzPct val="100000"/>
              <a:buFont typeface="Arial" panose="020B0604020202020204" pitchFamily="34" charset="0"/>
              <a:buChar char="•"/>
            </a:pPr>
            <a:r>
              <a:rPr lang="en-US" sz="3200" dirty="0">
                <a:solidFill>
                  <a:schemeClr val="tx1"/>
                </a:solidFill>
                <a:cs typeface="Arial" panose="020B0604020202020204" pitchFamily="34" charset="0"/>
              </a:rPr>
              <a:t>Hebrews 3:12-14 – “… </a:t>
            </a:r>
            <a:r>
              <a:rPr lang="en-US" sz="3200" dirty="0">
                <a:cs typeface="Arial" panose="020B0604020202020204" pitchFamily="34" charset="0"/>
              </a:rPr>
              <a:t>if indeed we hold our original confidence firm to the end</a:t>
            </a:r>
            <a:r>
              <a:rPr lang="en-US" sz="3200" dirty="0">
                <a:solidFill>
                  <a:schemeClr val="tx1"/>
                </a:solidFill>
                <a:cs typeface="Arial" panose="020B0604020202020204" pitchFamily="34" charset="0"/>
              </a:rPr>
              <a:t>”</a:t>
            </a:r>
          </a:p>
        </p:txBody>
      </p:sp>
      <p:sp>
        <p:nvSpPr>
          <p:cNvPr id="5" name="Title 1">
            <a:extLst>
              <a:ext uri="{FF2B5EF4-FFF2-40B4-BE49-F238E27FC236}">
                <a16:creationId xmlns:a16="http://schemas.microsoft.com/office/drawing/2014/main" id="{8005860E-CBE6-9B6E-AACD-783864766FAC}"/>
              </a:ext>
            </a:extLst>
          </p:cNvPr>
          <p:cNvSpPr>
            <a:spLocks noGrp="1"/>
          </p:cNvSpPr>
          <p:nvPr>
            <p:ph type="title"/>
          </p:nvPr>
        </p:nvSpPr>
        <p:spPr>
          <a:xfrm>
            <a:off x="457200" y="137160"/>
            <a:ext cx="7708392" cy="707886"/>
          </a:xfrm>
        </p:spPr>
        <p:txBody>
          <a:bodyPr wrap="square">
            <a:spAutoFit/>
          </a:bodyPr>
          <a:lstStyle/>
          <a:p>
            <a:pPr algn="l"/>
            <a:r>
              <a:rPr lang="en-US" sz="4000" b="1" cap="none" dirty="0">
                <a:solidFill>
                  <a:schemeClr val="tx1"/>
                </a:solidFill>
              </a:rPr>
              <a:t>What God Wants You To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5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45ED-D561-2A6D-DFCA-2C5D1E1E7E39}"/>
              </a:ext>
            </a:extLst>
          </p:cNvPr>
          <p:cNvSpPr>
            <a:spLocks noGrp="1"/>
          </p:cNvSpPr>
          <p:nvPr>
            <p:ph type="title"/>
          </p:nvPr>
        </p:nvSpPr>
        <p:spPr>
          <a:xfrm>
            <a:off x="457200" y="452718"/>
            <a:ext cx="7055380" cy="738664"/>
          </a:xfrm>
        </p:spPr>
        <p:txBody>
          <a:bodyPr rtlCol="0">
            <a:spAutoFit/>
          </a:bodyPr>
          <a:lstStyle/>
          <a:p>
            <a:pPr eaLnBrk="1" fontAlgn="auto" hangingPunct="1">
              <a:spcAft>
                <a:spcPts val="0"/>
              </a:spcAft>
              <a:defRPr/>
            </a:pPr>
            <a:r>
              <a:rPr lang="en-US" b="1" dirty="0">
                <a:solidFill>
                  <a:schemeClr val="tx1"/>
                </a:solidFill>
                <a:effectLst>
                  <a:outerShdw blurRad="38100" dist="38100" dir="2700000" algn="tl">
                    <a:srgbClr val="000000">
                      <a:alpha val="43137"/>
                    </a:srgbClr>
                  </a:outerShdw>
                </a:effectLst>
              </a:rPr>
              <a:t>Naaman The Leper</a:t>
            </a:r>
          </a:p>
        </p:txBody>
      </p:sp>
      <p:sp>
        <p:nvSpPr>
          <p:cNvPr id="3" name="TextBox 2">
            <a:extLst>
              <a:ext uri="{FF2B5EF4-FFF2-40B4-BE49-F238E27FC236}">
                <a16:creationId xmlns:a16="http://schemas.microsoft.com/office/drawing/2014/main" id="{4AEE4918-9644-0190-9758-9AC4E55607DE}"/>
              </a:ext>
            </a:extLst>
          </p:cNvPr>
          <p:cNvSpPr txBox="1"/>
          <p:nvPr/>
        </p:nvSpPr>
        <p:spPr>
          <a:xfrm>
            <a:off x="457200" y="1371600"/>
            <a:ext cx="8229600" cy="5133713"/>
          </a:xfrm>
          <a:prstGeom prst="rect">
            <a:avLst/>
          </a:prstGeom>
          <a:noFill/>
        </p:spPr>
        <p:txBody>
          <a:bodyPr wrap="square" rtlCol="0">
            <a:spAutoFit/>
          </a:bodyPr>
          <a:lstStyle/>
          <a:p>
            <a:pPr>
              <a:lnSpc>
                <a:spcPct val="90000"/>
              </a:lnSpc>
            </a:pPr>
            <a:r>
              <a:rPr lang="en-US" sz="2800" b="1" dirty="0">
                <a:solidFill>
                  <a:schemeClr val="tx1"/>
                </a:solidFill>
              </a:rPr>
              <a:t>Naaman</a:t>
            </a:r>
          </a:p>
          <a:p>
            <a:pPr marL="285750" indent="-285750">
              <a:lnSpc>
                <a:spcPct val="90000"/>
              </a:lnSpc>
              <a:buClr>
                <a:schemeClr val="tx1"/>
              </a:buClr>
              <a:buFont typeface="Arial" panose="020B0604020202020204" pitchFamily="34" charset="0"/>
              <a:buChar char="•"/>
            </a:pPr>
            <a:r>
              <a:rPr lang="en-US" sz="2800" dirty="0">
                <a:solidFill>
                  <a:schemeClr val="tx1"/>
                </a:solidFill>
              </a:rPr>
              <a:t>A leper</a:t>
            </a:r>
          </a:p>
          <a:p>
            <a:pPr marL="285750" indent="-285750">
              <a:lnSpc>
                <a:spcPct val="90000"/>
              </a:lnSpc>
              <a:buClr>
                <a:schemeClr val="tx1"/>
              </a:buClr>
              <a:buFont typeface="Arial" panose="020B0604020202020204" pitchFamily="34" charset="0"/>
              <a:buChar char="•"/>
            </a:pPr>
            <a:r>
              <a:rPr lang="en-US" sz="2800" dirty="0">
                <a:solidFill>
                  <a:schemeClr val="tx1"/>
                </a:solidFill>
              </a:rPr>
              <a:t>Verse 1 – “He was a mighty man of valor, but he was a leper.”</a:t>
            </a:r>
          </a:p>
          <a:p>
            <a:pPr marL="285750" indent="-285750">
              <a:lnSpc>
                <a:spcPct val="90000"/>
              </a:lnSpc>
              <a:buClr>
                <a:schemeClr val="tx1"/>
              </a:buClr>
              <a:buFont typeface="Arial" panose="020B0604020202020204" pitchFamily="34" charset="0"/>
              <a:buChar char="•"/>
            </a:pPr>
            <a:endParaRPr lang="en-US" sz="2800" dirty="0">
              <a:solidFill>
                <a:schemeClr val="tx1"/>
              </a:solidFill>
            </a:endParaRPr>
          </a:p>
          <a:p>
            <a:pPr>
              <a:lnSpc>
                <a:spcPct val="90000"/>
              </a:lnSpc>
              <a:buClr>
                <a:schemeClr val="tx1"/>
              </a:buClr>
            </a:pPr>
            <a:r>
              <a:rPr lang="en-US" sz="2800" b="1" dirty="0">
                <a:solidFill>
                  <a:schemeClr val="tx1"/>
                </a:solidFill>
              </a:rPr>
              <a:t>What did he need</a:t>
            </a:r>
            <a:r>
              <a:rPr lang="en-US" sz="2800" dirty="0">
                <a:solidFill>
                  <a:schemeClr val="tx1"/>
                </a:solidFill>
              </a:rPr>
              <a:t>? – Help</a:t>
            </a:r>
          </a:p>
          <a:p>
            <a:pPr>
              <a:lnSpc>
                <a:spcPct val="90000"/>
              </a:lnSpc>
              <a:buClr>
                <a:schemeClr val="tx1"/>
              </a:buClr>
            </a:pPr>
            <a:endParaRPr lang="en-US" sz="2800" dirty="0">
              <a:solidFill>
                <a:schemeClr val="tx1"/>
              </a:solidFill>
            </a:endParaRPr>
          </a:p>
          <a:p>
            <a:pPr>
              <a:lnSpc>
                <a:spcPct val="90000"/>
              </a:lnSpc>
              <a:buClr>
                <a:schemeClr val="tx1"/>
              </a:buClr>
            </a:pPr>
            <a:r>
              <a:rPr lang="en-US" sz="2800" b="1" dirty="0">
                <a:solidFill>
                  <a:schemeClr val="tx1"/>
                </a:solidFill>
              </a:rPr>
              <a:t>People Today</a:t>
            </a:r>
            <a:r>
              <a:rPr lang="en-US" sz="2800" dirty="0">
                <a:solidFill>
                  <a:schemeClr val="tx1"/>
                </a:solidFill>
              </a:rPr>
              <a:t> – Sinners</a:t>
            </a:r>
          </a:p>
          <a:p>
            <a:pPr marL="285750" indent="-285750">
              <a:lnSpc>
                <a:spcPct val="90000"/>
              </a:lnSpc>
              <a:buClr>
                <a:schemeClr val="tx1"/>
              </a:buClr>
              <a:buFont typeface="Arial" panose="020B0604020202020204" pitchFamily="34" charset="0"/>
              <a:buChar char="•"/>
            </a:pPr>
            <a:r>
              <a:rPr lang="en-US" sz="2800" dirty="0">
                <a:solidFill>
                  <a:schemeClr val="tx1"/>
                </a:solidFill>
              </a:rPr>
              <a:t>Romans 3:23 – “… all have sinned …”</a:t>
            </a:r>
          </a:p>
          <a:p>
            <a:pPr marL="285750" indent="-285750">
              <a:lnSpc>
                <a:spcPct val="90000"/>
              </a:lnSpc>
              <a:buClr>
                <a:schemeClr val="tx1"/>
              </a:buClr>
              <a:buFont typeface="Arial" panose="020B0604020202020204" pitchFamily="34" charset="0"/>
              <a:buChar char="•"/>
            </a:pPr>
            <a:r>
              <a:rPr lang="en-US" sz="2800" dirty="0">
                <a:solidFill>
                  <a:schemeClr val="tx1"/>
                </a:solidFill>
              </a:rPr>
              <a:t>Romans 6:23 – “… the wages of sin is death”</a:t>
            </a:r>
          </a:p>
          <a:p>
            <a:pPr marL="285750" indent="-285750">
              <a:lnSpc>
                <a:spcPct val="90000"/>
              </a:lnSpc>
              <a:buClr>
                <a:schemeClr val="tx1"/>
              </a:buClr>
              <a:buFont typeface="Arial" panose="020B0604020202020204" pitchFamily="34" charset="0"/>
              <a:buChar char="•"/>
            </a:pPr>
            <a:r>
              <a:rPr lang="en-US" sz="2800" dirty="0">
                <a:solidFill>
                  <a:schemeClr val="tx1"/>
                </a:solidFill>
              </a:rPr>
              <a:t>Isaiah 59:1-2 – “your sins have hidden his face”</a:t>
            </a:r>
          </a:p>
          <a:p>
            <a:pPr marL="285750" indent="-285750">
              <a:lnSpc>
                <a:spcPct val="90000"/>
              </a:lnSpc>
              <a:buClr>
                <a:schemeClr val="tx1"/>
              </a:buClr>
              <a:buFont typeface="Arial" panose="020B0604020202020204" pitchFamily="34" charset="0"/>
              <a:buChar char="•"/>
            </a:pPr>
            <a:endParaRPr lang="en-US" sz="2800" dirty="0">
              <a:solidFill>
                <a:schemeClr val="tx1"/>
              </a:solidFill>
            </a:endParaRPr>
          </a:p>
          <a:p>
            <a:pPr>
              <a:lnSpc>
                <a:spcPct val="90000"/>
              </a:lnSpc>
              <a:buClr>
                <a:schemeClr val="tx1"/>
              </a:buClr>
            </a:pPr>
            <a:r>
              <a:rPr lang="en-US" sz="2800" b="1" dirty="0">
                <a:solidFill>
                  <a:schemeClr val="tx1"/>
                </a:solidFill>
              </a:rPr>
              <a:t>What do we need</a:t>
            </a:r>
            <a:r>
              <a:rPr lang="en-US" sz="2800" dirty="0">
                <a:solidFill>
                  <a:schemeClr val="tx1"/>
                </a:solidFill>
              </a:rPr>
              <a:t>? - 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04A3EE-CBAB-44EA-8828-A72AAB23C178}"/>
              </a:ext>
            </a:extLst>
          </p:cNvPr>
          <p:cNvSpPr txBox="1"/>
          <p:nvPr/>
        </p:nvSpPr>
        <p:spPr>
          <a:xfrm>
            <a:off x="457200" y="1371600"/>
            <a:ext cx="8229600" cy="5133713"/>
          </a:xfrm>
          <a:prstGeom prst="rect">
            <a:avLst/>
          </a:prstGeom>
          <a:noFill/>
        </p:spPr>
        <p:txBody>
          <a:bodyPr wrap="square" rtlCol="0">
            <a:spAutoFit/>
          </a:bodyPr>
          <a:lstStyle/>
          <a:p>
            <a:pPr>
              <a:lnSpc>
                <a:spcPct val="90000"/>
              </a:lnSpc>
            </a:pPr>
            <a:r>
              <a:rPr lang="en-US" sz="2800" b="1" dirty="0">
                <a:solidFill>
                  <a:schemeClr val="tx1"/>
                </a:solidFill>
              </a:rPr>
              <a:t>Naaman</a:t>
            </a:r>
          </a:p>
          <a:p>
            <a:pPr marL="285750" indent="-285750">
              <a:lnSpc>
                <a:spcPct val="90000"/>
              </a:lnSpc>
              <a:buClr>
                <a:schemeClr val="tx1"/>
              </a:buClr>
              <a:buFont typeface="Arial" panose="020B0604020202020204" pitchFamily="34" charset="0"/>
              <a:buChar char="•"/>
            </a:pPr>
            <a:r>
              <a:rPr lang="en-US" sz="2800" dirty="0">
                <a:solidFill>
                  <a:schemeClr val="tx1"/>
                </a:solidFill>
              </a:rPr>
              <a:t>Went to the king</a:t>
            </a:r>
          </a:p>
          <a:p>
            <a:pPr marL="285750" indent="-285750">
              <a:lnSpc>
                <a:spcPct val="90000"/>
              </a:lnSpc>
              <a:buClr>
                <a:schemeClr val="tx1"/>
              </a:buClr>
              <a:buFont typeface="Arial" panose="020B0604020202020204" pitchFamily="34" charset="0"/>
              <a:buChar char="•"/>
            </a:pPr>
            <a:r>
              <a:rPr lang="en-US" sz="2800" dirty="0">
                <a:solidFill>
                  <a:schemeClr val="tx1"/>
                </a:solidFill>
              </a:rPr>
              <a:t>Verse 5 – “Go now, and I will send a letter to the king of Israel.”</a:t>
            </a:r>
          </a:p>
          <a:p>
            <a:pPr marL="285750" indent="-285750">
              <a:lnSpc>
                <a:spcPct val="90000"/>
              </a:lnSpc>
              <a:buClr>
                <a:schemeClr val="tx1"/>
              </a:buClr>
              <a:buFont typeface="Arial" panose="020B0604020202020204" pitchFamily="34" charset="0"/>
              <a:buChar char="•"/>
            </a:pPr>
            <a:endParaRPr lang="en-US" sz="2800" dirty="0">
              <a:solidFill>
                <a:schemeClr val="tx1"/>
              </a:solidFill>
            </a:endParaRPr>
          </a:p>
          <a:p>
            <a:pPr>
              <a:lnSpc>
                <a:spcPct val="90000"/>
              </a:lnSpc>
              <a:buClr>
                <a:schemeClr val="tx1"/>
              </a:buClr>
            </a:pPr>
            <a:r>
              <a:rPr lang="en-US" sz="2800" b="1" dirty="0">
                <a:solidFill>
                  <a:schemeClr val="tx1"/>
                </a:solidFill>
              </a:rPr>
              <a:t>He went to the wrong King</a:t>
            </a:r>
            <a:endParaRPr lang="en-US" sz="2800" dirty="0">
              <a:solidFill>
                <a:schemeClr val="tx1"/>
              </a:solidFill>
            </a:endParaRPr>
          </a:p>
          <a:p>
            <a:pPr>
              <a:lnSpc>
                <a:spcPct val="90000"/>
              </a:lnSpc>
              <a:buClr>
                <a:schemeClr val="tx1"/>
              </a:buClr>
            </a:pPr>
            <a:endParaRPr lang="en-US" sz="2800" dirty="0">
              <a:solidFill>
                <a:schemeClr val="tx1"/>
              </a:solidFill>
            </a:endParaRPr>
          </a:p>
          <a:p>
            <a:pPr>
              <a:lnSpc>
                <a:spcPct val="90000"/>
              </a:lnSpc>
              <a:buClr>
                <a:schemeClr val="tx1"/>
              </a:buClr>
            </a:pPr>
            <a:r>
              <a:rPr lang="en-US" sz="2800" b="1" dirty="0">
                <a:solidFill>
                  <a:schemeClr val="tx1"/>
                </a:solidFill>
              </a:rPr>
              <a:t>People Today</a:t>
            </a:r>
            <a:r>
              <a:rPr lang="en-US" sz="2800" dirty="0">
                <a:solidFill>
                  <a:schemeClr val="tx1"/>
                </a:solidFill>
              </a:rPr>
              <a:t> – Also go to the wrong “king”</a:t>
            </a:r>
          </a:p>
          <a:p>
            <a:pPr marL="285750" indent="-285750">
              <a:lnSpc>
                <a:spcPct val="90000"/>
              </a:lnSpc>
              <a:buClr>
                <a:schemeClr val="tx1"/>
              </a:buClr>
              <a:buFont typeface="Arial" panose="020B0604020202020204" pitchFamily="34" charset="0"/>
              <a:buChar char="•"/>
            </a:pPr>
            <a:r>
              <a:rPr lang="en-US" sz="2800" dirty="0">
                <a:solidFill>
                  <a:schemeClr val="tx1"/>
                </a:solidFill>
              </a:rPr>
              <a:t>Priest, preacher, parent, etc.</a:t>
            </a:r>
          </a:p>
          <a:p>
            <a:pPr>
              <a:lnSpc>
                <a:spcPct val="90000"/>
              </a:lnSpc>
              <a:buClr>
                <a:schemeClr val="tx1"/>
              </a:buClr>
            </a:pPr>
            <a:endParaRPr lang="en-US" sz="2800" b="1" dirty="0">
              <a:solidFill>
                <a:prstClr val="white"/>
              </a:solidFill>
            </a:endParaRPr>
          </a:p>
          <a:p>
            <a:pPr>
              <a:lnSpc>
                <a:spcPct val="90000"/>
              </a:lnSpc>
              <a:buClr>
                <a:schemeClr val="tx1"/>
              </a:buClr>
            </a:pPr>
            <a:r>
              <a:rPr lang="en-US" sz="2800" b="1" dirty="0">
                <a:solidFill>
                  <a:prstClr val="white"/>
                </a:solidFill>
              </a:rPr>
              <a:t>Where must we go</a:t>
            </a:r>
            <a:r>
              <a:rPr lang="en-US" sz="2800" dirty="0">
                <a:solidFill>
                  <a:prstClr val="white"/>
                </a:solidFill>
              </a:rPr>
              <a:t>?</a:t>
            </a:r>
          </a:p>
          <a:p>
            <a:pPr marL="285750" indent="-285750">
              <a:lnSpc>
                <a:spcPct val="90000"/>
              </a:lnSpc>
              <a:buClr>
                <a:schemeClr val="tx1"/>
              </a:buClr>
              <a:buFont typeface="Arial" panose="020B0604020202020204" pitchFamily="34" charset="0"/>
              <a:buChar char="•"/>
            </a:pPr>
            <a:r>
              <a:rPr lang="en-US" sz="2800" dirty="0">
                <a:solidFill>
                  <a:schemeClr val="tx1"/>
                </a:solidFill>
              </a:rPr>
              <a:t>Matthew 17:1-5 – “This is my beloved Son”</a:t>
            </a:r>
          </a:p>
          <a:p>
            <a:pPr marL="285750" indent="-285750">
              <a:lnSpc>
                <a:spcPct val="90000"/>
              </a:lnSpc>
              <a:buClr>
                <a:schemeClr val="tx1"/>
              </a:buClr>
              <a:buFont typeface="Arial" panose="020B0604020202020204" pitchFamily="34" charset="0"/>
              <a:buChar char="•"/>
            </a:pPr>
            <a:r>
              <a:rPr lang="en-US" sz="2800" dirty="0">
                <a:solidFill>
                  <a:schemeClr val="tx1"/>
                </a:solidFill>
              </a:rPr>
              <a:t>John 14:6 – “I am the way”</a:t>
            </a:r>
          </a:p>
        </p:txBody>
      </p:sp>
      <p:sp>
        <p:nvSpPr>
          <p:cNvPr id="8" name="Title 1">
            <a:extLst>
              <a:ext uri="{FF2B5EF4-FFF2-40B4-BE49-F238E27FC236}">
                <a16:creationId xmlns:a16="http://schemas.microsoft.com/office/drawing/2014/main" id="{79027930-25BE-6A51-D88E-5269C716A058}"/>
              </a:ext>
            </a:extLst>
          </p:cNvPr>
          <p:cNvSpPr>
            <a:spLocks noGrp="1"/>
          </p:cNvSpPr>
          <p:nvPr>
            <p:ph type="title"/>
          </p:nvPr>
        </p:nvSpPr>
        <p:spPr>
          <a:xfrm>
            <a:off x="457200" y="452718"/>
            <a:ext cx="7055380" cy="738664"/>
          </a:xfrm>
        </p:spPr>
        <p:txBody>
          <a:bodyPr rtlCol="0">
            <a:spAutoFit/>
          </a:bodyPr>
          <a:lstStyle/>
          <a:p>
            <a:pPr eaLnBrk="1" fontAlgn="auto" hangingPunct="1">
              <a:spcAft>
                <a:spcPts val="0"/>
              </a:spcAft>
              <a:defRPr/>
            </a:pPr>
            <a:r>
              <a:rPr lang="en-US" b="1" dirty="0">
                <a:solidFill>
                  <a:schemeClr val="tx1"/>
                </a:solidFill>
                <a:effectLst>
                  <a:outerShdw blurRad="38100" dist="38100" dir="2700000" algn="tl">
                    <a:srgbClr val="000000">
                      <a:alpha val="43137"/>
                    </a:srgbClr>
                  </a:outerShdw>
                </a:effectLst>
              </a:rPr>
              <a:t>Naaman The Leper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AFD53D-DC38-4605-814A-CAE47C55A21D}"/>
              </a:ext>
            </a:extLst>
          </p:cNvPr>
          <p:cNvSpPr>
            <a:spLocks noGrp="1"/>
          </p:cNvSpPr>
          <p:nvPr>
            <p:ph type="title"/>
          </p:nvPr>
        </p:nvSpPr>
        <p:spPr>
          <a:xfrm>
            <a:off x="457200" y="452718"/>
            <a:ext cx="7055380" cy="738664"/>
          </a:xfrm>
        </p:spPr>
        <p:txBody>
          <a:bodyPr rtlCol="0">
            <a:spAutoFit/>
          </a:bodyPr>
          <a:lstStyle/>
          <a:p>
            <a:pPr eaLnBrk="1" fontAlgn="auto" hangingPunct="1">
              <a:spcAft>
                <a:spcPts val="0"/>
              </a:spcAft>
              <a:defRPr/>
            </a:pPr>
            <a:r>
              <a:rPr lang="en-US" b="1" dirty="0">
                <a:solidFill>
                  <a:schemeClr val="tx1"/>
                </a:solidFill>
                <a:effectLst>
                  <a:outerShdw blurRad="38100" dist="38100" dir="2700000" algn="tl">
                    <a:srgbClr val="000000">
                      <a:alpha val="43137"/>
                    </a:srgbClr>
                  </a:outerShdw>
                </a:effectLst>
              </a:rPr>
              <a:t>Naaman The Leper</a:t>
            </a:r>
          </a:p>
        </p:txBody>
      </p:sp>
      <p:sp>
        <p:nvSpPr>
          <p:cNvPr id="9" name="TextBox 8">
            <a:extLst>
              <a:ext uri="{FF2B5EF4-FFF2-40B4-BE49-F238E27FC236}">
                <a16:creationId xmlns:a16="http://schemas.microsoft.com/office/drawing/2014/main" id="{3E4471D6-3483-62B8-E62E-B80314E6813B}"/>
              </a:ext>
            </a:extLst>
          </p:cNvPr>
          <p:cNvSpPr txBox="1"/>
          <p:nvPr/>
        </p:nvSpPr>
        <p:spPr>
          <a:xfrm>
            <a:off x="457200" y="1371600"/>
            <a:ext cx="8229600" cy="5133713"/>
          </a:xfrm>
          <a:prstGeom prst="rect">
            <a:avLst/>
          </a:prstGeom>
          <a:noFill/>
        </p:spPr>
        <p:txBody>
          <a:bodyPr wrap="square" rtlCol="0">
            <a:spAutoFit/>
          </a:bodyPr>
          <a:lstStyle/>
          <a:p>
            <a:pPr>
              <a:lnSpc>
                <a:spcPct val="90000"/>
              </a:lnSpc>
            </a:pPr>
            <a:r>
              <a:rPr lang="en-US" sz="2800" b="1" dirty="0">
                <a:solidFill>
                  <a:schemeClr val="tx1"/>
                </a:solidFill>
              </a:rPr>
              <a:t>Naaman</a:t>
            </a:r>
          </a:p>
          <a:p>
            <a:pPr marL="285750" indent="-285750">
              <a:lnSpc>
                <a:spcPct val="90000"/>
              </a:lnSpc>
              <a:buClr>
                <a:schemeClr val="tx1"/>
              </a:buClr>
              <a:buFont typeface="Arial" panose="020B0604020202020204" pitchFamily="34" charset="0"/>
              <a:buChar char="•"/>
            </a:pPr>
            <a:r>
              <a:rPr lang="en-US" sz="2800" dirty="0">
                <a:solidFill>
                  <a:schemeClr val="tx1"/>
                </a:solidFill>
              </a:rPr>
              <a:t>Told to wash in the Jordan</a:t>
            </a:r>
          </a:p>
          <a:p>
            <a:pPr marL="285750" indent="-285750">
              <a:lnSpc>
                <a:spcPct val="90000"/>
              </a:lnSpc>
              <a:buClr>
                <a:schemeClr val="tx1"/>
              </a:buClr>
              <a:buFont typeface="Arial" panose="020B0604020202020204" pitchFamily="34" charset="0"/>
              <a:buChar char="•"/>
            </a:pPr>
            <a:r>
              <a:rPr lang="en-US" sz="2800" dirty="0">
                <a:solidFill>
                  <a:schemeClr val="tx1"/>
                </a:solidFill>
              </a:rPr>
              <a:t>Verse 10 – “Go and wash in the Jordan seven times.”</a:t>
            </a:r>
          </a:p>
          <a:p>
            <a:pPr marL="285750" indent="-285750">
              <a:lnSpc>
                <a:spcPct val="90000"/>
              </a:lnSpc>
              <a:buClr>
                <a:schemeClr val="tx1"/>
              </a:buClr>
              <a:buFont typeface="Arial" panose="020B0604020202020204" pitchFamily="34" charset="0"/>
              <a:buChar char="•"/>
            </a:pPr>
            <a:endParaRPr lang="en-US" sz="2800" dirty="0">
              <a:solidFill>
                <a:schemeClr val="tx1"/>
              </a:solidFill>
            </a:endParaRPr>
          </a:p>
          <a:p>
            <a:pPr>
              <a:lnSpc>
                <a:spcPct val="90000"/>
              </a:lnSpc>
              <a:buClr>
                <a:schemeClr val="tx1"/>
              </a:buClr>
            </a:pPr>
            <a:r>
              <a:rPr lang="en-US" sz="2800" b="1" dirty="0">
                <a:solidFill>
                  <a:schemeClr val="tx1"/>
                </a:solidFill>
              </a:rPr>
              <a:t>The cleansing was conditional</a:t>
            </a:r>
            <a:endParaRPr lang="en-US" sz="2800" dirty="0">
              <a:solidFill>
                <a:schemeClr val="tx1"/>
              </a:solidFill>
            </a:endParaRPr>
          </a:p>
          <a:p>
            <a:pPr>
              <a:lnSpc>
                <a:spcPct val="90000"/>
              </a:lnSpc>
              <a:buClr>
                <a:schemeClr val="tx1"/>
              </a:buClr>
            </a:pPr>
            <a:endParaRPr lang="en-US" sz="2800" dirty="0">
              <a:solidFill>
                <a:schemeClr val="tx1"/>
              </a:solidFill>
            </a:endParaRPr>
          </a:p>
          <a:p>
            <a:pPr>
              <a:lnSpc>
                <a:spcPct val="90000"/>
              </a:lnSpc>
              <a:buClr>
                <a:schemeClr val="tx1"/>
              </a:buClr>
            </a:pPr>
            <a:r>
              <a:rPr lang="en-US" sz="2800" b="1" dirty="0">
                <a:solidFill>
                  <a:schemeClr val="tx1"/>
                </a:solidFill>
              </a:rPr>
              <a:t>People Today</a:t>
            </a:r>
            <a:r>
              <a:rPr lang="en-US" sz="2800" dirty="0">
                <a:solidFill>
                  <a:schemeClr val="tx1"/>
                </a:solidFill>
              </a:rPr>
              <a:t> – Must also obey God’s conditions</a:t>
            </a:r>
          </a:p>
          <a:p>
            <a:pPr>
              <a:lnSpc>
                <a:spcPct val="90000"/>
              </a:lnSpc>
              <a:buClr>
                <a:schemeClr val="tx1"/>
              </a:buClr>
            </a:pPr>
            <a:endParaRPr lang="en-US" sz="2800" b="1" dirty="0">
              <a:solidFill>
                <a:prstClr val="white"/>
              </a:solidFill>
            </a:endParaRPr>
          </a:p>
          <a:p>
            <a:pPr>
              <a:lnSpc>
                <a:spcPct val="90000"/>
              </a:lnSpc>
              <a:buClr>
                <a:schemeClr val="tx1"/>
              </a:buClr>
            </a:pPr>
            <a:r>
              <a:rPr lang="en-US" sz="2800" b="1" dirty="0">
                <a:solidFill>
                  <a:prstClr val="white"/>
                </a:solidFill>
              </a:rPr>
              <a:t>What are the conditions</a:t>
            </a:r>
            <a:r>
              <a:rPr lang="en-US" sz="2800" dirty="0">
                <a:solidFill>
                  <a:prstClr val="white"/>
                </a:solidFill>
              </a:rPr>
              <a:t>?</a:t>
            </a:r>
          </a:p>
          <a:p>
            <a:pPr marL="285750" indent="-285750">
              <a:lnSpc>
                <a:spcPct val="90000"/>
              </a:lnSpc>
              <a:buClr>
                <a:schemeClr val="tx1"/>
              </a:buClr>
              <a:buFont typeface="Arial" panose="020B0604020202020204" pitchFamily="34" charset="0"/>
              <a:buChar char="•"/>
            </a:pPr>
            <a:r>
              <a:rPr lang="en-US" sz="2800" dirty="0">
                <a:solidFill>
                  <a:schemeClr val="tx1"/>
                </a:solidFill>
              </a:rPr>
              <a:t>Hebrews 5:9 – “… to all who obey him”</a:t>
            </a:r>
          </a:p>
          <a:p>
            <a:pPr marL="285750" indent="-285750">
              <a:lnSpc>
                <a:spcPct val="90000"/>
              </a:lnSpc>
              <a:buClr>
                <a:schemeClr val="tx1"/>
              </a:buClr>
              <a:buFont typeface="Arial" panose="020B0604020202020204" pitchFamily="34" charset="0"/>
              <a:buChar char="•"/>
            </a:pPr>
            <a:r>
              <a:rPr lang="en-US" sz="2800" dirty="0">
                <a:solidFill>
                  <a:schemeClr val="tx1"/>
                </a:solidFill>
              </a:rPr>
              <a:t>Matthew 7:21-23 – “… the one who does the will of my Father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6A0C7F-A54D-08F8-9112-36A602221BDA}"/>
              </a:ext>
            </a:extLst>
          </p:cNvPr>
          <p:cNvSpPr>
            <a:spLocks noGrp="1"/>
          </p:cNvSpPr>
          <p:nvPr>
            <p:ph type="title"/>
          </p:nvPr>
        </p:nvSpPr>
        <p:spPr>
          <a:xfrm>
            <a:off x="457200" y="452718"/>
            <a:ext cx="7055380" cy="738664"/>
          </a:xfrm>
        </p:spPr>
        <p:txBody>
          <a:bodyPr rtlCol="0">
            <a:spAutoFit/>
          </a:bodyPr>
          <a:lstStyle/>
          <a:p>
            <a:pPr eaLnBrk="1" fontAlgn="auto" hangingPunct="1">
              <a:spcAft>
                <a:spcPts val="0"/>
              </a:spcAft>
              <a:defRPr/>
            </a:pPr>
            <a:r>
              <a:rPr lang="en-US" b="1" dirty="0">
                <a:solidFill>
                  <a:schemeClr val="tx1"/>
                </a:solidFill>
                <a:effectLst>
                  <a:outerShdw blurRad="38100" dist="38100" dir="2700000" algn="tl">
                    <a:srgbClr val="000000">
                      <a:alpha val="43137"/>
                    </a:srgbClr>
                  </a:outerShdw>
                </a:effectLst>
              </a:rPr>
              <a:t>Naaman The Leper</a:t>
            </a:r>
          </a:p>
        </p:txBody>
      </p:sp>
      <p:sp>
        <p:nvSpPr>
          <p:cNvPr id="9" name="TextBox 8">
            <a:extLst>
              <a:ext uri="{FF2B5EF4-FFF2-40B4-BE49-F238E27FC236}">
                <a16:creationId xmlns:a16="http://schemas.microsoft.com/office/drawing/2014/main" id="{C846DB70-F6EB-9CE3-8E20-4AF7EF96EF23}"/>
              </a:ext>
            </a:extLst>
          </p:cNvPr>
          <p:cNvSpPr txBox="1"/>
          <p:nvPr/>
        </p:nvSpPr>
        <p:spPr>
          <a:xfrm>
            <a:off x="457200" y="1371600"/>
            <a:ext cx="8229600" cy="5133713"/>
          </a:xfrm>
          <a:prstGeom prst="rect">
            <a:avLst/>
          </a:prstGeom>
          <a:noFill/>
        </p:spPr>
        <p:txBody>
          <a:bodyPr wrap="square" rtlCol="0">
            <a:spAutoFit/>
          </a:bodyPr>
          <a:lstStyle/>
          <a:p>
            <a:pPr>
              <a:lnSpc>
                <a:spcPct val="90000"/>
              </a:lnSpc>
            </a:pPr>
            <a:r>
              <a:rPr lang="en-US" sz="2800" b="1" dirty="0">
                <a:solidFill>
                  <a:schemeClr val="tx1"/>
                </a:solidFill>
              </a:rPr>
              <a:t>Naaman</a:t>
            </a:r>
          </a:p>
          <a:p>
            <a:pPr marL="285750" indent="-285750">
              <a:lnSpc>
                <a:spcPct val="90000"/>
              </a:lnSpc>
              <a:buClr>
                <a:schemeClr val="tx1"/>
              </a:buClr>
              <a:buFont typeface="Arial" panose="020B0604020202020204" pitchFamily="34" charset="0"/>
              <a:buChar char="•"/>
            </a:pPr>
            <a:r>
              <a:rPr lang="en-US" sz="2800" dirty="0">
                <a:solidFill>
                  <a:schemeClr val="tx1"/>
                </a:solidFill>
              </a:rPr>
              <a:t>Was angry at God’s instructions</a:t>
            </a:r>
          </a:p>
          <a:p>
            <a:pPr marL="285750" indent="-285750">
              <a:lnSpc>
                <a:spcPct val="90000"/>
              </a:lnSpc>
              <a:buClr>
                <a:schemeClr val="tx1"/>
              </a:buClr>
              <a:buFont typeface="Arial" panose="020B0604020202020204" pitchFamily="34" charset="0"/>
              <a:buChar char="•"/>
            </a:pPr>
            <a:r>
              <a:rPr lang="en-US" sz="2800" dirty="0">
                <a:solidFill>
                  <a:schemeClr val="tx1"/>
                </a:solidFill>
              </a:rPr>
              <a:t>Verse 11 – “Naaman was angry and went away”</a:t>
            </a:r>
          </a:p>
          <a:p>
            <a:pPr>
              <a:lnSpc>
                <a:spcPct val="90000"/>
              </a:lnSpc>
              <a:buClr>
                <a:schemeClr val="tx1"/>
              </a:buClr>
            </a:pPr>
            <a:endParaRPr lang="en-US" sz="2800" dirty="0">
              <a:solidFill>
                <a:schemeClr val="tx1"/>
              </a:solidFill>
            </a:endParaRPr>
          </a:p>
          <a:p>
            <a:pPr>
              <a:lnSpc>
                <a:spcPct val="90000"/>
              </a:lnSpc>
              <a:buClr>
                <a:schemeClr val="tx1"/>
              </a:buClr>
            </a:pPr>
            <a:r>
              <a:rPr lang="en-US" sz="2800" b="1" dirty="0">
                <a:solidFill>
                  <a:schemeClr val="tx1"/>
                </a:solidFill>
              </a:rPr>
              <a:t>He became very angry (“rage”)</a:t>
            </a:r>
            <a:r>
              <a:rPr lang="en-US" sz="2800" dirty="0">
                <a:solidFill>
                  <a:schemeClr val="tx1"/>
                </a:solidFill>
              </a:rPr>
              <a:t> – See verse 12</a:t>
            </a:r>
          </a:p>
          <a:p>
            <a:pPr>
              <a:lnSpc>
                <a:spcPct val="90000"/>
              </a:lnSpc>
              <a:buClr>
                <a:schemeClr val="tx1"/>
              </a:buClr>
            </a:pPr>
            <a:endParaRPr lang="en-US" sz="2800" dirty="0">
              <a:solidFill>
                <a:schemeClr val="tx1"/>
              </a:solidFill>
            </a:endParaRPr>
          </a:p>
          <a:p>
            <a:pPr>
              <a:lnSpc>
                <a:spcPct val="90000"/>
              </a:lnSpc>
              <a:buClr>
                <a:schemeClr val="tx1"/>
              </a:buClr>
            </a:pPr>
            <a:r>
              <a:rPr lang="en-US" sz="2800" b="1" dirty="0">
                <a:solidFill>
                  <a:schemeClr val="tx1"/>
                </a:solidFill>
              </a:rPr>
              <a:t>People Today</a:t>
            </a:r>
            <a:r>
              <a:rPr lang="en-US" sz="2800" dirty="0">
                <a:solidFill>
                  <a:schemeClr val="tx1"/>
                </a:solidFill>
              </a:rPr>
              <a:t> – Also become angry at God’s commands</a:t>
            </a:r>
          </a:p>
          <a:p>
            <a:pPr marL="457200" indent="-457200">
              <a:lnSpc>
                <a:spcPct val="90000"/>
              </a:lnSpc>
              <a:buClr>
                <a:schemeClr val="tx1"/>
              </a:buClr>
              <a:buFont typeface="Arial" panose="020B0604020202020204" pitchFamily="34" charset="0"/>
              <a:buChar char="•"/>
            </a:pPr>
            <a:r>
              <a:rPr lang="en-US" sz="2800" dirty="0">
                <a:solidFill>
                  <a:schemeClr val="tx1"/>
                </a:solidFill>
              </a:rPr>
              <a:t>Acts 22:16 – “Rise and be baptized …”</a:t>
            </a:r>
          </a:p>
          <a:p>
            <a:pPr marL="457200" indent="-457200">
              <a:lnSpc>
                <a:spcPct val="90000"/>
              </a:lnSpc>
              <a:buClr>
                <a:schemeClr val="tx1"/>
              </a:buClr>
              <a:buFont typeface="Arial" panose="020B0604020202020204" pitchFamily="34" charset="0"/>
              <a:buChar char="•"/>
            </a:pPr>
            <a:r>
              <a:rPr lang="en-US" sz="2800" dirty="0">
                <a:solidFill>
                  <a:schemeClr val="tx1"/>
                </a:solidFill>
              </a:rPr>
              <a:t>Ephesians 4:4 – “There is one body …”</a:t>
            </a:r>
          </a:p>
          <a:p>
            <a:pPr>
              <a:lnSpc>
                <a:spcPct val="90000"/>
              </a:lnSpc>
              <a:buClr>
                <a:schemeClr val="tx1"/>
              </a:buClr>
            </a:pPr>
            <a:endParaRPr lang="en-US" sz="2800" b="1" dirty="0">
              <a:solidFill>
                <a:prstClr val="white"/>
              </a:solidFill>
            </a:endParaRPr>
          </a:p>
          <a:p>
            <a:pPr>
              <a:lnSpc>
                <a:spcPct val="90000"/>
              </a:lnSpc>
              <a:buClr>
                <a:schemeClr val="tx1"/>
              </a:buClr>
            </a:pPr>
            <a:r>
              <a:rPr lang="en-US" sz="2800" b="1" dirty="0">
                <a:solidFill>
                  <a:prstClr val="white"/>
                </a:solidFill>
              </a:rPr>
              <a:t>What do we need to do</a:t>
            </a:r>
            <a:r>
              <a:rPr lang="en-US" sz="2800" dirty="0">
                <a:solidFill>
                  <a:prstClr val="white"/>
                </a:solidFill>
              </a:rPr>
              <a:t>? – Submit to God and obey Him in everything</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3EB677-D4C9-58D0-1BF4-7A7E21929642}"/>
              </a:ext>
            </a:extLst>
          </p:cNvPr>
          <p:cNvSpPr>
            <a:spLocks noGrp="1"/>
          </p:cNvSpPr>
          <p:nvPr>
            <p:ph type="title"/>
          </p:nvPr>
        </p:nvSpPr>
        <p:spPr>
          <a:xfrm>
            <a:off x="457200" y="452718"/>
            <a:ext cx="7055380" cy="738664"/>
          </a:xfrm>
        </p:spPr>
        <p:txBody>
          <a:bodyPr rtlCol="0">
            <a:spAutoFit/>
          </a:bodyPr>
          <a:lstStyle/>
          <a:p>
            <a:pPr eaLnBrk="1" fontAlgn="auto" hangingPunct="1">
              <a:spcAft>
                <a:spcPts val="0"/>
              </a:spcAft>
              <a:defRPr/>
            </a:pPr>
            <a:r>
              <a:rPr lang="en-US" b="1" dirty="0">
                <a:solidFill>
                  <a:schemeClr val="tx1"/>
                </a:solidFill>
                <a:effectLst>
                  <a:outerShdw blurRad="38100" dist="38100" dir="2700000" algn="tl">
                    <a:srgbClr val="000000">
                      <a:alpha val="43137"/>
                    </a:srgbClr>
                  </a:outerShdw>
                </a:effectLst>
              </a:rPr>
              <a:t>Naaman The Leper</a:t>
            </a:r>
          </a:p>
        </p:txBody>
      </p:sp>
      <p:sp>
        <p:nvSpPr>
          <p:cNvPr id="9" name="TextBox 8">
            <a:extLst>
              <a:ext uri="{FF2B5EF4-FFF2-40B4-BE49-F238E27FC236}">
                <a16:creationId xmlns:a16="http://schemas.microsoft.com/office/drawing/2014/main" id="{F357F1A9-1E8E-0EC3-93DD-A4511F714DBF}"/>
              </a:ext>
            </a:extLst>
          </p:cNvPr>
          <p:cNvSpPr txBox="1"/>
          <p:nvPr/>
        </p:nvSpPr>
        <p:spPr>
          <a:xfrm>
            <a:off x="457200" y="1371600"/>
            <a:ext cx="8229600" cy="5361468"/>
          </a:xfrm>
          <a:prstGeom prst="rect">
            <a:avLst/>
          </a:prstGeom>
          <a:noFill/>
        </p:spPr>
        <p:txBody>
          <a:bodyPr wrap="square" rtlCol="0">
            <a:spAutoFit/>
          </a:bodyPr>
          <a:lstStyle/>
          <a:p>
            <a:pPr>
              <a:lnSpc>
                <a:spcPct val="80000"/>
              </a:lnSpc>
            </a:pPr>
            <a:r>
              <a:rPr lang="en-US" sz="2800" b="1" dirty="0">
                <a:solidFill>
                  <a:schemeClr val="tx1"/>
                </a:solidFill>
              </a:rPr>
              <a:t>Naaman</a:t>
            </a:r>
          </a:p>
          <a:p>
            <a:pPr marL="285750" indent="-285750">
              <a:lnSpc>
                <a:spcPct val="80000"/>
              </a:lnSpc>
              <a:buClr>
                <a:schemeClr val="tx1"/>
              </a:buClr>
              <a:buFont typeface="Arial" panose="020B0604020202020204" pitchFamily="34" charset="0"/>
              <a:buChar char="•"/>
            </a:pPr>
            <a:r>
              <a:rPr lang="en-US" sz="2800" dirty="0">
                <a:solidFill>
                  <a:schemeClr val="tx1"/>
                </a:solidFill>
              </a:rPr>
              <a:t>Had his own opinion on the matter</a:t>
            </a:r>
          </a:p>
          <a:p>
            <a:pPr marL="285750" indent="-285750">
              <a:lnSpc>
                <a:spcPct val="80000"/>
              </a:lnSpc>
              <a:buClr>
                <a:schemeClr val="tx1"/>
              </a:buClr>
              <a:buFont typeface="Arial" panose="020B0604020202020204" pitchFamily="34" charset="0"/>
              <a:buChar char="•"/>
            </a:pPr>
            <a:r>
              <a:rPr lang="en-US" sz="2800" dirty="0">
                <a:solidFill>
                  <a:schemeClr val="tx1"/>
                </a:solidFill>
              </a:rPr>
              <a:t>Verse 11 – “Behold, I thought …”</a:t>
            </a:r>
          </a:p>
          <a:p>
            <a:pPr>
              <a:lnSpc>
                <a:spcPct val="80000"/>
              </a:lnSpc>
              <a:buClr>
                <a:schemeClr val="tx1"/>
              </a:buClr>
            </a:pPr>
            <a:endParaRPr lang="en-US" sz="2000" dirty="0">
              <a:solidFill>
                <a:schemeClr val="tx1"/>
              </a:solidFill>
            </a:endParaRPr>
          </a:p>
          <a:p>
            <a:pPr>
              <a:lnSpc>
                <a:spcPct val="80000"/>
              </a:lnSpc>
              <a:buClr>
                <a:schemeClr val="tx1"/>
              </a:buClr>
            </a:pPr>
            <a:r>
              <a:rPr lang="en-US" sz="2800" b="1" dirty="0">
                <a:solidFill>
                  <a:schemeClr val="tx1"/>
                </a:solidFill>
              </a:rPr>
              <a:t>Naaman wanted it his way</a:t>
            </a:r>
            <a:endParaRPr lang="en-US" sz="2800" dirty="0">
              <a:solidFill>
                <a:schemeClr val="tx1"/>
              </a:solidFill>
            </a:endParaRPr>
          </a:p>
          <a:p>
            <a:pPr>
              <a:lnSpc>
                <a:spcPct val="80000"/>
              </a:lnSpc>
              <a:buClr>
                <a:schemeClr val="tx1"/>
              </a:buClr>
            </a:pPr>
            <a:endParaRPr lang="en-US" sz="2000" dirty="0">
              <a:solidFill>
                <a:schemeClr val="tx1"/>
              </a:solidFill>
            </a:endParaRPr>
          </a:p>
          <a:p>
            <a:pPr>
              <a:lnSpc>
                <a:spcPct val="80000"/>
              </a:lnSpc>
              <a:buClr>
                <a:schemeClr val="tx1"/>
              </a:buClr>
            </a:pPr>
            <a:r>
              <a:rPr lang="en-US" sz="2800" b="1" dirty="0">
                <a:solidFill>
                  <a:schemeClr val="tx1"/>
                </a:solidFill>
              </a:rPr>
              <a:t>People Today</a:t>
            </a:r>
            <a:r>
              <a:rPr lang="en-US" sz="2800" dirty="0">
                <a:solidFill>
                  <a:schemeClr val="tx1"/>
                </a:solidFill>
              </a:rPr>
              <a:t> – Also want it their way</a:t>
            </a:r>
          </a:p>
          <a:p>
            <a:pPr marL="457200" indent="-457200">
              <a:lnSpc>
                <a:spcPct val="80000"/>
              </a:lnSpc>
              <a:buClr>
                <a:schemeClr val="tx1"/>
              </a:buClr>
              <a:buFont typeface="Arial" panose="020B0604020202020204" pitchFamily="34" charset="0"/>
              <a:buChar char="•"/>
            </a:pPr>
            <a:r>
              <a:rPr lang="en-US" sz="2800" dirty="0">
                <a:solidFill>
                  <a:schemeClr val="tx1"/>
                </a:solidFill>
              </a:rPr>
              <a:t>James 2:24 – “… not by faith alone”</a:t>
            </a:r>
          </a:p>
          <a:p>
            <a:pPr marL="457200" indent="-457200">
              <a:lnSpc>
                <a:spcPct val="80000"/>
              </a:lnSpc>
              <a:buClr>
                <a:schemeClr val="tx1"/>
              </a:buClr>
              <a:buFont typeface="Arial" panose="020B0604020202020204" pitchFamily="34" charset="0"/>
              <a:buChar char="•"/>
            </a:pPr>
            <a:r>
              <a:rPr lang="en-US" sz="2800" dirty="0">
                <a:solidFill>
                  <a:schemeClr val="tx1"/>
                </a:solidFill>
              </a:rPr>
              <a:t>Ephesians 5:23 – “… Christ is the head of the church”</a:t>
            </a:r>
          </a:p>
          <a:p>
            <a:pPr marL="457200" indent="-457200">
              <a:lnSpc>
                <a:spcPct val="80000"/>
              </a:lnSpc>
              <a:buClr>
                <a:schemeClr val="tx1"/>
              </a:buClr>
              <a:buFont typeface="Arial" panose="020B0604020202020204" pitchFamily="34" charset="0"/>
              <a:buChar char="•"/>
            </a:pPr>
            <a:r>
              <a:rPr lang="en-US" sz="2800" dirty="0">
                <a:solidFill>
                  <a:schemeClr val="tx1"/>
                </a:solidFill>
              </a:rPr>
              <a:t>I Corinthians 15:58 – “always abounding in the work …”</a:t>
            </a:r>
          </a:p>
          <a:p>
            <a:pPr>
              <a:lnSpc>
                <a:spcPct val="80000"/>
              </a:lnSpc>
              <a:buClr>
                <a:schemeClr val="tx1"/>
              </a:buClr>
            </a:pPr>
            <a:endParaRPr lang="en-US" sz="2000" b="1" dirty="0">
              <a:solidFill>
                <a:prstClr val="white"/>
              </a:solidFill>
            </a:endParaRPr>
          </a:p>
          <a:p>
            <a:pPr>
              <a:lnSpc>
                <a:spcPct val="80000"/>
              </a:lnSpc>
              <a:buClr>
                <a:schemeClr val="tx1"/>
              </a:buClr>
            </a:pPr>
            <a:r>
              <a:rPr lang="en-US" sz="2800" b="1" dirty="0">
                <a:solidFill>
                  <a:prstClr val="white"/>
                </a:solidFill>
              </a:rPr>
              <a:t>We must not be “carried away” in error</a:t>
            </a:r>
            <a:endParaRPr lang="en-US" sz="2800" dirty="0">
              <a:solidFill>
                <a:prstClr val="white"/>
              </a:solidFill>
            </a:endParaRPr>
          </a:p>
          <a:p>
            <a:pPr marL="457200" indent="-457200">
              <a:lnSpc>
                <a:spcPct val="80000"/>
              </a:lnSpc>
              <a:buClr>
                <a:schemeClr val="tx1"/>
              </a:buClr>
              <a:buFont typeface="Arial" panose="020B0604020202020204" pitchFamily="34" charset="0"/>
              <a:buChar char="•"/>
            </a:pPr>
            <a:r>
              <a:rPr lang="en-US" sz="2800" dirty="0">
                <a:solidFill>
                  <a:prstClr val="white"/>
                </a:solidFill>
              </a:rPr>
              <a:t>II Peter 3:15-18 – “take care that you are not carried away …”</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78A7FD1-5D03-2913-AAB3-3BCA00FC90E3}"/>
              </a:ext>
            </a:extLst>
          </p:cNvPr>
          <p:cNvSpPr>
            <a:spLocks noGrp="1"/>
          </p:cNvSpPr>
          <p:nvPr>
            <p:ph type="title"/>
          </p:nvPr>
        </p:nvSpPr>
        <p:spPr>
          <a:xfrm>
            <a:off x="457200" y="452718"/>
            <a:ext cx="7055380" cy="738664"/>
          </a:xfrm>
        </p:spPr>
        <p:txBody>
          <a:bodyPr rtlCol="0">
            <a:spAutoFit/>
          </a:bodyPr>
          <a:lstStyle/>
          <a:p>
            <a:pPr eaLnBrk="1" fontAlgn="auto" hangingPunct="1">
              <a:spcAft>
                <a:spcPts val="0"/>
              </a:spcAft>
              <a:defRPr/>
            </a:pPr>
            <a:r>
              <a:rPr lang="en-US" b="1" dirty="0">
                <a:solidFill>
                  <a:schemeClr val="tx1"/>
                </a:solidFill>
                <a:effectLst>
                  <a:outerShdw blurRad="38100" dist="38100" dir="2700000" algn="tl">
                    <a:srgbClr val="000000">
                      <a:alpha val="43137"/>
                    </a:srgbClr>
                  </a:outerShdw>
                </a:effectLst>
              </a:rPr>
              <a:t>Naaman The Leper</a:t>
            </a:r>
          </a:p>
        </p:txBody>
      </p:sp>
      <p:sp>
        <p:nvSpPr>
          <p:cNvPr id="10" name="TextBox 9">
            <a:extLst>
              <a:ext uri="{FF2B5EF4-FFF2-40B4-BE49-F238E27FC236}">
                <a16:creationId xmlns:a16="http://schemas.microsoft.com/office/drawing/2014/main" id="{8D73AA1D-A70C-47EC-487B-95B6E1CDF4BE}"/>
              </a:ext>
            </a:extLst>
          </p:cNvPr>
          <p:cNvSpPr txBox="1"/>
          <p:nvPr/>
        </p:nvSpPr>
        <p:spPr>
          <a:xfrm>
            <a:off x="457200" y="1371600"/>
            <a:ext cx="8229600" cy="5521512"/>
          </a:xfrm>
          <a:prstGeom prst="rect">
            <a:avLst/>
          </a:prstGeom>
          <a:noFill/>
        </p:spPr>
        <p:txBody>
          <a:bodyPr wrap="square" rtlCol="0">
            <a:spAutoFit/>
          </a:bodyPr>
          <a:lstStyle/>
          <a:p>
            <a:pPr>
              <a:lnSpc>
                <a:spcPct val="90000"/>
              </a:lnSpc>
            </a:pPr>
            <a:r>
              <a:rPr lang="en-US" sz="2800" b="1" dirty="0">
                <a:solidFill>
                  <a:schemeClr val="tx1"/>
                </a:solidFill>
              </a:rPr>
              <a:t>Naaman</a:t>
            </a:r>
          </a:p>
          <a:p>
            <a:pPr marL="285750" indent="-285750">
              <a:lnSpc>
                <a:spcPct val="90000"/>
              </a:lnSpc>
              <a:buClr>
                <a:schemeClr val="tx1"/>
              </a:buClr>
              <a:buFont typeface="Arial" panose="020B0604020202020204" pitchFamily="34" charset="0"/>
              <a:buChar char="•"/>
            </a:pPr>
            <a:r>
              <a:rPr lang="en-US" sz="2800" dirty="0">
                <a:solidFill>
                  <a:schemeClr val="tx1"/>
                </a:solidFill>
              </a:rPr>
              <a:t>Thought the waters of Damascus were superior</a:t>
            </a:r>
          </a:p>
          <a:p>
            <a:pPr marL="285750" indent="-285750">
              <a:lnSpc>
                <a:spcPct val="90000"/>
              </a:lnSpc>
              <a:buClr>
                <a:schemeClr val="tx1"/>
              </a:buClr>
              <a:buFont typeface="Arial" panose="020B0604020202020204" pitchFamily="34" charset="0"/>
              <a:buChar char="•"/>
            </a:pPr>
            <a:r>
              <a:rPr lang="en-US" sz="2800" dirty="0">
                <a:solidFill>
                  <a:schemeClr val="tx1"/>
                </a:solidFill>
              </a:rPr>
              <a:t>Verse 12 – “better than all the waters of Israel”</a:t>
            </a:r>
          </a:p>
          <a:p>
            <a:pPr>
              <a:lnSpc>
                <a:spcPct val="90000"/>
              </a:lnSpc>
              <a:buClr>
                <a:schemeClr val="tx1"/>
              </a:buClr>
            </a:pPr>
            <a:endParaRPr lang="en-US" sz="2800" dirty="0">
              <a:solidFill>
                <a:schemeClr val="tx1"/>
              </a:solidFill>
            </a:endParaRPr>
          </a:p>
          <a:p>
            <a:pPr>
              <a:lnSpc>
                <a:spcPct val="90000"/>
              </a:lnSpc>
              <a:buClr>
                <a:schemeClr val="tx1"/>
              </a:buClr>
            </a:pPr>
            <a:r>
              <a:rPr lang="en-US" sz="2800" b="1" dirty="0">
                <a:solidFill>
                  <a:schemeClr val="tx1"/>
                </a:solidFill>
              </a:rPr>
              <a:t>Naaman wanted to substitute</a:t>
            </a:r>
            <a:endParaRPr lang="en-US" sz="2800" dirty="0">
              <a:solidFill>
                <a:schemeClr val="tx1"/>
              </a:solidFill>
            </a:endParaRPr>
          </a:p>
          <a:p>
            <a:pPr>
              <a:lnSpc>
                <a:spcPct val="90000"/>
              </a:lnSpc>
              <a:buClr>
                <a:schemeClr val="tx1"/>
              </a:buClr>
            </a:pPr>
            <a:endParaRPr lang="en-US" sz="2800" dirty="0">
              <a:solidFill>
                <a:schemeClr val="tx1"/>
              </a:solidFill>
            </a:endParaRPr>
          </a:p>
          <a:p>
            <a:pPr>
              <a:lnSpc>
                <a:spcPct val="90000"/>
              </a:lnSpc>
              <a:buClr>
                <a:schemeClr val="tx1"/>
              </a:buClr>
            </a:pPr>
            <a:r>
              <a:rPr lang="en-US" sz="2800" b="1" dirty="0">
                <a:solidFill>
                  <a:schemeClr val="tx1"/>
                </a:solidFill>
              </a:rPr>
              <a:t>People Today</a:t>
            </a:r>
            <a:r>
              <a:rPr lang="en-US" sz="2800" dirty="0">
                <a:solidFill>
                  <a:schemeClr val="tx1"/>
                </a:solidFill>
              </a:rPr>
              <a:t> – Also substitute their own ideas</a:t>
            </a:r>
          </a:p>
          <a:p>
            <a:pPr marL="457200" indent="-457200">
              <a:lnSpc>
                <a:spcPct val="90000"/>
              </a:lnSpc>
              <a:buClr>
                <a:schemeClr val="tx1"/>
              </a:buClr>
              <a:buFont typeface="Arial" panose="020B0604020202020204" pitchFamily="34" charset="0"/>
              <a:buChar char="•"/>
            </a:pPr>
            <a:r>
              <a:rPr lang="en-US" sz="2800" dirty="0">
                <a:solidFill>
                  <a:schemeClr val="tx1"/>
                </a:solidFill>
              </a:rPr>
              <a:t>II Timothy 3:16-17 – “equipped for every good work”</a:t>
            </a:r>
          </a:p>
          <a:p>
            <a:pPr marL="457200" indent="-457200">
              <a:lnSpc>
                <a:spcPct val="90000"/>
              </a:lnSpc>
              <a:buClr>
                <a:schemeClr val="tx1"/>
              </a:buClr>
              <a:buFont typeface="Arial" panose="020B0604020202020204" pitchFamily="34" charset="0"/>
              <a:buChar char="•"/>
            </a:pPr>
            <a:r>
              <a:rPr lang="en-US" sz="2800" dirty="0">
                <a:solidFill>
                  <a:schemeClr val="tx1"/>
                </a:solidFill>
              </a:rPr>
              <a:t>I Corinthians 12:12-13 – “… we were all baptized into one body”</a:t>
            </a:r>
          </a:p>
          <a:p>
            <a:pPr>
              <a:lnSpc>
                <a:spcPct val="90000"/>
              </a:lnSpc>
              <a:buClr>
                <a:schemeClr val="tx1"/>
              </a:buClr>
            </a:pPr>
            <a:endParaRPr lang="en-US" sz="2800" b="1" dirty="0">
              <a:solidFill>
                <a:prstClr val="white"/>
              </a:solidFill>
            </a:endParaRPr>
          </a:p>
          <a:p>
            <a:pPr>
              <a:lnSpc>
                <a:spcPct val="90000"/>
              </a:lnSpc>
              <a:buClr>
                <a:schemeClr val="tx1"/>
              </a:buClr>
            </a:pPr>
            <a:r>
              <a:rPr lang="en-US" sz="2800" b="1" dirty="0">
                <a:solidFill>
                  <a:prstClr val="white"/>
                </a:solidFill>
              </a:rPr>
              <a:t>We must strictly adhere to God’s Word</a:t>
            </a:r>
            <a:endParaRPr lang="en-US" sz="2800" dirty="0">
              <a:solidFill>
                <a:prstClr val="white"/>
              </a:solidFill>
            </a:endParaRPr>
          </a:p>
          <a:p>
            <a:pPr marL="457200" indent="-457200">
              <a:lnSpc>
                <a:spcPct val="90000"/>
              </a:lnSpc>
              <a:buClr>
                <a:schemeClr val="tx1"/>
              </a:buClr>
              <a:buFont typeface="Arial" panose="020B0604020202020204" pitchFamily="34" charset="0"/>
              <a:buChar char="•"/>
            </a:pPr>
            <a:r>
              <a:rPr lang="en-US" sz="2800" dirty="0">
                <a:solidFill>
                  <a:prstClr val="white"/>
                </a:solidFill>
              </a:rPr>
              <a:t>Proverbs 30:5-6 – “Do not add to his words”</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343E88-54B2-F6EE-079C-104286C59D6B}"/>
              </a:ext>
            </a:extLst>
          </p:cNvPr>
          <p:cNvSpPr>
            <a:spLocks noGrp="1"/>
          </p:cNvSpPr>
          <p:nvPr>
            <p:ph type="title"/>
          </p:nvPr>
        </p:nvSpPr>
        <p:spPr>
          <a:xfrm>
            <a:off x="457200" y="452718"/>
            <a:ext cx="7055380" cy="738664"/>
          </a:xfrm>
        </p:spPr>
        <p:txBody>
          <a:bodyPr rtlCol="0">
            <a:spAutoFit/>
          </a:bodyPr>
          <a:lstStyle/>
          <a:p>
            <a:pPr eaLnBrk="1" fontAlgn="auto" hangingPunct="1">
              <a:spcAft>
                <a:spcPts val="0"/>
              </a:spcAft>
              <a:defRPr/>
            </a:pPr>
            <a:r>
              <a:rPr lang="en-US" b="1" dirty="0">
                <a:solidFill>
                  <a:schemeClr val="tx1"/>
                </a:solidFill>
                <a:effectLst>
                  <a:outerShdw blurRad="38100" dist="38100" dir="2700000" algn="tl">
                    <a:srgbClr val="000000">
                      <a:alpha val="43137"/>
                    </a:srgbClr>
                  </a:outerShdw>
                </a:effectLst>
              </a:rPr>
              <a:t>Naaman The Leper</a:t>
            </a:r>
          </a:p>
        </p:txBody>
      </p:sp>
      <p:sp>
        <p:nvSpPr>
          <p:cNvPr id="9" name="TextBox 8">
            <a:extLst>
              <a:ext uri="{FF2B5EF4-FFF2-40B4-BE49-F238E27FC236}">
                <a16:creationId xmlns:a16="http://schemas.microsoft.com/office/drawing/2014/main" id="{FA87DF28-DDD2-48B6-01E6-2A9321E208BB}"/>
              </a:ext>
            </a:extLst>
          </p:cNvPr>
          <p:cNvSpPr txBox="1"/>
          <p:nvPr/>
        </p:nvSpPr>
        <p:spPr>
          <a:xfrm>
            <a:off x="457200" y="1371600"/>
            <a:ext cx="8229600" cy="5133713"/>
          </a:xfrm>
          <a:prstGeom prst="rect">
            <a:avLst/>
          </a:prstGeom>
          <a:noFill/>
        </p:spPr>
        <p:txBody>
          <a:bodyPr wrap="square" rtlCol="0">
            <a:spAutoFit/>
          </a:bodyPr>
          <a:lstStyle/>
          <a:p>
            <a:pPr>
              <a:lnSpc>
                <a:spcPct val="90000"/>
              </a:lnSpc>
            </a:pPr>
            <a:r>
              <a:rPr lang="en-US" sz="2800" b="1" dirty="0">
                <a:solidFill>
                  <a:schemeClr val="tx1"/>
                </a:solidFill>
              </a:rPr>
              <a:t>Naaman</a:t>
            </a:r>
          </a:p>
          <a:p>
            <a:pPr marL="285750" indent="-285750">
              <a:lnSpc>
                <a:spcPct val="90000"/>
              </a:lnSpc>
              <a:buClr>
                <a:schemeClr val="tx1"/>
              </a:buClr>
              <a:buFont typeface="Arial" panose="020B0604020202020204" pitchFamily="34" charset="0"/>
              <a:buChar char="•"/>
            </a:pPr>
            <a:r>
              <a:rPr lang="en-US" sz="2800" dirty="0">
                <a:solidFill>
                  <a:schemeClr val="tx1"/>
                </a:solidFill>
              </a:rPr>
              <a:t>Followed the instructions of God and was healed</a:t>
            </a:r>
          </a:p>
          <a:p>
            <a:pPr marL="285750" indent="-285750">
              <a:lnSpc>
                <a:spcPct val="90000"/>
              </a:lnSpc>
              <a:buClr>
                <a:schemeClr val="tx1"/>
              </a:buClr>
              <a:buFont typeface="Arial" panose="020B0604020202020204" pitchFamily="34" charset="0"/>
              <a:buChar char="•"/>
            </a:pPr>
            <a:r>
              <a:rPr lang="en-US" sz="2800" dirty="0">
                <a:solidFill>
                  <a:schemeClr val="tx1"/>
                </a:solidFill>
              </a:rPr>
              <a:t>Verse 14 – “… his flesh was restored …”</a:t>
            </a:r>
          </a:p>
          <a:p>
            <a:pPr>
              <a:lnSpc>
                <a:spcPct val="90000"/>
              </a:lnSpc>
              <a:buClr>
                <a:schemeClr val="tx1"/>
              </a:buClr>
            </a:pPr>
            <a:endParaRPr lang="en-US" sz="2800" dirty="0">
              <a:solidFill>
                <a:schemeClr val="tx1"/>
              </a:solidFill>
            </a:endParaRPr>
          </a:p>
          <a:p>
            <a:pPr>
              <a:lnSpc>
                <a:spcPct val="90000"/>
              </a:lnSpc>
              <a:buClr>
                <a:schemeClr val="tx1"/>
              </a:buClr>
            </a:pPr>
            <a:r>
              <a:rPr lang="en-US" sz="2800" b="1" dirty="0">
                <a:solidFill>
                  <a:schemeClr val="tx1"/>
                </a:solidFill>
              </a:rPr>
              <a:t>Naaman obeyed and was blessed</a:t>
            </a:r>
            <a:endParaRPr lang="en-US" sz="2800" dirty="0">
              <a:solidFill>
                <a:schemeClr val="tx1"/>
              </a:solidFill>
            </a:endParaRPr>
          </a:p>
          <a:p>
            <a:pPr>
              <a:lnSpc>
                <a:spcPct val="90000"/>
              </a:lnSpc>
              <a:buClr>
                <a:schemeClr val="tx1"/>
              </a:buClr>
            </a:pPr>
            <a:endParaRPr lang="en-US" sz="2800" dirty="0">
              <a:solidFill>
                <a:schemeClr val="tx1"/>
              </a:solidFill>
            </a:endParaRPr>
          </a:p>
          <a:p>
            <a:pPr>
              <a:lnSpc>
                <a:spcPct val="90000"/>
              </a:lnSpc>
              <a:buClr>
                <a:schemeClr val="tx1"/>
              </a:buClr>
            </a:pPr>
            <a:r>
              <a:rPr lang="en-US" sz="2800" b="1" dirty="0">
                <a:solidFill>
                  <a:schemeClr val="tx1"/>
                </a:solidFill>
              </a:rPr>
              <a:t>People Today</a:t>
            </a:r>
            <a:r>
              <a:rPr lang="en-US" sz="2800" dirty="0">
                <a:solidFill>
                  <a:schemeClr val="tx1"/>
                </a:solidFill>
              </a:rPr>
              <a:t> – Can’t seem to bring themselves to obey</a:t>
            </a:r>
          </a:p>
          <a:p>
            <a:pPr marL="457200" indent="-457200">
              <a:lnSpc>
                <a:spcPct val="90000"/>
              </a:lnSpc>
              <a:buClr>
                <a:schemeClr val="tx1"/>
              </a:buClr>
              <a:buFont typeface="Arial" panose="020B0604020202020204" pitchFamily="34" charset="0"/>
              <a:buChar char="•"/>
            </a:pPr>
            <a:r>
              <a:rPr lang="en-US" sz="2800" dirty="0">
                <a:solidFill>
                  <a:schemeClr val="tx1"/>
                </a:solidFill>
              </a:rPr>
              <a:t>John 3:36 – “the wrath of God remains on him”</a:t>
            </a:r>
          </a:p>
          <a:p>
            <a:pPr>
              <a:lnSpc>
                <a:spcPct val="90000"/>
              </a:lnSpc>
              <a:buClr>
                <a:schemeClr val="tx1"/>
              </a:buClr>
            </a:pPr>
            <a:endParaRPr lang="en-US" sz="2800" b="1" dirty="0">
              <a:solidFill>
                <a:prstClr val="white"/>
              </a:solidFill>
            </a:endParaRPr>
          </a:p>
          <a:p>
            <a:pPr>
              <a:lnSpc>
                <a:spcPct val="90000"/>
              </a:lnSpc>
              <a:buClr>
                <a:schemeClr val="tx1"/>
              </a:buClr>
            </a:pPr>
            <a:r>
              <a:rPr lang="en-US" sz="2800" b="1" dirty="0">
                <a:solidFill>
                  <a:prstClr val="white"/>
                </a:solidFill>
              </a:rPr>
              <a:t>We will be blessed upon our obedience</a:t>
            </a:r>
            <a:endParaRPr lang="en-US" sz="2800" dirty="0">
              <a:solidFill>
                <a:prstClr val="white"/>
              </a:solidFill>
            </a:endParaRPr>
          </a:p>
          <a:p>
            <a:pPr marL="457200" indent="-457200">
              <a:lnSpc>
                <a:spcPct val="90000"/>
              </a:lnSpc>
              <a:buClr>
                <a:schemeClr val="tx1"/>
              </a:buClr>
              <a:buFont typeface="Arial" panose="020B0604020202020204" pitchFamily="34" charset="0"/>
              <a:buChar char="•"/>
            </a:pPr>
            <a:r>
              <a:rPr lang="en-US" sz="2800" dirty="0">
                <a:solidFill>
                  <a:prstClr val="white"/>
                </a:solidFill>
              </a:rPr>
              <a:t>Hebrews 5:9 – “he became the source of eternal salvation to all who obey him”</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457199" y="822960"/>
            <a:ext cx="8261797" cy="5509200"/>
          </a:xfrm>
        </p:spPr>
        <p:txBody>
          <a:bodyPr wrap="square">
            <a:spAutoFit/>
          </a:bodyPr>
          <a:lstStyle/>
          <a:p>
            <a:pPr marL="0" indent="0">
              <a:spcBef>
                <a:spcPts val="0"/>
              </a:spcBef>
              <a:spcAft>
                <a:spcPts val="0"/>
              </a:spcAft>
              <a:buClr>
                <a:schemeClr val="tx1"/>
              </a:buClr>
              <a:buSzPct val="100000"/>
              <a:buNone/>
            </a:pPr>
            <a:r>
              <a:rPr lang="en-US" sz="3200" b="1" dirty="0">
                <a:solidFill>
                  <a:schemeClr val="tx1"/>
                </a:solidFill>
                <a:cs typeface="Arial" panose="020B0604020202020204" pitchFamily="34" charset="0"/>
              </a:rPr>
              <a:t>Hear the Word of God</a:t>
            </a:r>
          </a:p>
          <a:p>
            <a:pPr lvl="1">
              <a:spcBef>
                <a:spcPts val="0"/>
              </a:spcBef>
              <a:spcAft>
                <a:spcPts val="0"/>
              </a:spcAft>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James 1:21 – “… receive with meekness the implanted word, which is able to save your souls.”</a:t>
            </a:r>
          </a:p>
          <a:p>
            <a:pPr marL="0" indent="0">
              <a:spcBef>
                <a:spcPts val="0"/>
              </a:spcBef>
              <a:spcAft>
                <a:spcPts val="0"/>
              </a:spcAft>
              <a:buClr>
                <a:schemeClr val="tx1"/>
              </a:buClr>
              <a:buSzPct val="100000"/>
              <a:buNone/>
            </a:pPr>
            <a:r>
              <a:rPr lang="en-US" sz="3200" b="1" dirty="0">
                <a:solidFill>
                  <a:schemeClr val="tx1"/>
                </a:solidFill>
                <a:cs typeface="Arial" panose="020B0604020202020204" pitchFamily="34" charset="0"/>
              </a:rPr>
              <a:t>Believe the Gospel message about Jesus</a:t>
            </a:r>
          </a:p>
          <a:p>
            <a:pPr lvl="1">
              <a:spcBef>
                <a:spcPts val="0"/>
              </a:spcBef>
              <a:spcAft>
                <a:spcPts val="0"/>
              </a:spcAft>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I John 3:23-24 – “that we believe in the name of his Son Jesus Christ”</a:t>
            </a:r>
          </a:p>
          <a:p>
            <a:pPr marL="0" indent="0">
              <a:spcBef>
                <a:spcPts val="0"/>
              </a:spcBef>
              <a:spcAft>
                <a:spcPts val="0"/>
              </a:spcAft>
              <a:buClr>
                <a:schemeClr val="tx1"/>
              </a:buClr>
              <a:buSzPct val="100000"/>
              <a:buNone/>
            </a:pPr>
            <a:r>
              <a:rPr lang="en-US" sz="3200" b="1" dirty="0">
                <a:solidFill>
                  <a:schemeClr val="tx1"/>
                </a:solidFill>
                <a:cs typeface="Arial" panose="020B0604020202020204" pitchFamily="34" charset="0"/>
              </a:rPr>
              <a:t>Repent of your sins</a:t>
            </a:r>
          </a:p>
          <a:p>
            <a:pPr lvl="1">
              <a:spcBef>
                <a:spcPts val="0"/>
              </a:spcBef>
              <a:spcAft>
                <a:spcPts val="0"/>
              </a:spcAft>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Acts 3:19 – “Repent therefore, and turn again, that your sins may be blotted out”</a:t>
            </a:r>
            <a:endParaRPr lang="en-US" sz="3400" dirty="0">
              <a:solidFill>
                <a:schemeClr val="tx1"/>
              </a:solidFill>
              <a:cs typeface="Arial" panose="020B0604020202020204" pitchFamily="34" charset="0"/>
            </a:endParaRPr>
          </a:p>
        </p:txBody>
      </p:sp>
      <p:sp>
        <p:nvSpPr>
          <p:cNvPr id="5" name="Title 1">
            <a:extLst>
              <a:ext uri="{FF2B5EF4-FFF2-40B4-BE49-F238E27FC236}">
                <a16:creationId xmlns:a16="http://schemas.microsoft.com/office/drawing/2014/main" id="{93ABFC2C-D74C-9CF2-9948-CD222B6C200C}"/>
              </a:ext>
            </a:extLst>
          </p:cNvPr>
          <p:cNvSpPr>
            <a:spLocks noGrp="1"/>
          </p:cNvSpPr>
          <p:nvPr>
            <p:ph type="title"/>
          </p:nvPr>
        </p:nvSpPr>
        <p:spPr>
          <a:xfrm>
            <a:off x="457200" y="137160"/>
            <a:ext cx="7708392" cy="707886"/>
          </a:xfrm>
        </p:spPr>
        <p:txBody>
          <a:bodyPr wrap="square">
            <a:spAutoFit/>
          </a:bodyPr>
          <a:lstStyle/>
          <a:p>
            <a:pPr algn="l"/>
            <a:r>
              <a:rPr lang="en-US" sz="4000" b="1" cap="none" dirty="0">
                <a:solidFill>
                  <a:schemeClr val="tx1"/>
                </a:solidFill>
              </a:rPr>
              <a:t>What God Wants You To Do</a:t>
            </a:r>
          </a:p>
        </p:txBody>
      </p:sp>
    </p:spTree>
    <p:extLst>
      <p:ext uri="{BB962C8B-B14F-4D97-AF65-F5344CB8AC3E}">
        <p14:creationId xmlns:p14="http://schemas.microsoft.com/office/powerpoint/2010/main" val="17033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5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3.jpeg"/></Relationships>
</file>

<file path=ppt/theme/theme1.xml><?xml version="1.0" encoding="utf-8"?>
<a:theme xmlns:a="http://schemas.openxmlformats.org/drawingml/2006/main" name="Futuristic Background">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turistic Background" id="{B4EB10F4-D8FC-494A-A101-3CCC25437407}" vid="{3C480D69-81EB-425F-B472-87537949D179}"/>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Futuristic Background</Template>
  <TotalTime>439</TotalTime>
  <Words>2985</Words>
  <Application>Microsoft Office PowerPoint</Application>
  <PresentationFormat>On-screen Show (4:3)</PresentationFormat>
  <Paragraphs>199</Paragraphs>
  <Slides>10</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Arial</vt:lpstr>
      <vt:lpstr>Calibri</vt:lpstr>
      <vt:lpstr>Century Gothic</vt:lpstr>
      <vt:lpstr>Montserrat</vt:lpstr>
      <vt:lpstr>Montserrat ExtraBold</vt:lpstr>
      <vt:lpstr>Montserrat Medium</vt:lpstr>
      <vt:lpstr>Proxima Nova</vt:lpstr>
      <vt:lpstr>Proxima Nova Semibold</vt:lpstr>
      <vt:lpstr>Wingdings 3</vt:lpstr>
      <vt:lpstr>Futuristic Background</vt:lpstr>
      <vt:lpstr>Slidesgo Final Pages</vt:lpstr>
      <vt:lpstr>Ion</vt:lpstr>
      <vt:lpstr>Naaman The Leper</vt:lpstr>
      <vt:lpstr>Naaman The Leper</vt:lpstr>
      <vt:lpstr>Naaman The Leper</vt:lpstr>
      <vt:lpstr>Naaman The Leper</vt:lpstr>
      <vt:lpstr>Naaman The Leper</vt:lpstr>
      <vt:lpstr>Naaman The Leper</vt:lpstr>
      <vt:lpstr>Naaman The Leper</vt:lpstr>
      <vt:lpstr>Naaman The Leper</vt:lpstr>
      <vt:lpstr>What God Wants You To Do</vt:lpstr>
      <vt:lpstr>What God Wants You 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Naaman The Leper (2)</dc:title>
  <dc:creator>Richard Lidh; Micky Galloway</dc:creator>
  <cp:lastModifiedBy>Richard Lidh</cp:lastModifiedBy>
  <cp:revision>12</cp:revision>
  <cp:lastPrinted>2025-03-15T00:34:41Z</cp:lastPrinted>
  <dcterms:created xsi:type="dcterms:W3CDTF">2008-07-12T20:46:16Z</dcterms:created>
  <dcterms:modified xsi:type="dcterms:W3CDTF">2025-03-18T20:28:02Z</dcterms:modified>
</cp:coreProperties>
</file>